
<file path=[Content_Types].xml><?xml version="1.0" encoding="utf-8"?>
<Types xmlns="http://schemas.openxmlformats.org/package/2006/content-types">
  <Default Extension="emf" ContentType="image/x-emf"/>
  <Default Extension="m4a" ContentType="audio/unknown"/>
  <Default Extension="wmf" ContentType="image/x-wmf"/>
  <Default Extension="png" ContentType="image/png"/>
  <Default Extension="xml" ContentType="application/xml"/>
  <Default Extension="jpeg" ContentType="image/jpeg"/>
  <Default Extension="rels" ContentType="application/vnd.openxmlformats-package.relationships+xml"/>
  <Default Extension="bin" ContentType="application/vnd.openxmlformats-officedocument.oleObject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9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2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10.xml" ContentType="application/vnd.openxmlformats-officedocument.presentationml.slide+xml"/>
  <Override PartName="/ppt/slides/slide24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theme/theme1.xml" ContentType="application/vnd.openxmlformats-officedocument.theme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5.xml" ContentType="application/vnd.openxmlformats-officedocument.presentationml.slideLayout+xml"/>
  <Override PartName="/ppt/slides/slide20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trictFirstAndLastChar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9144000" cy="5143500" type="screen16x9"/>
  <p:notesSz cx="5143500" cy="9144000"/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presProps" Target="presProps.xml" /><Relationship Id="rId29" Type="http://schemas.openxmlformats.org/officeDocument/2006/relationships/tableStyles" Target="tableStyles.xml" /><Relationship Id="rId30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hyperlink" Target="http://bit.ly/2Tynxth" TargetMode="External"/><Relationship Id="rId8" Type="http://schemas.openxmlformats.org/officeDocument/2006/relationships/hyperlink" Target="http://bit.ly/2TyoMsr" TargetMode="External"/><Relationship Id="rId9" Type="http://schemas.openxmlformats.org/officeDocument/2006/relationships/hyperlink" Target="http://bit.ly/2TtBDfr" TargetMode="Externa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slide" preserve="0" showMasterPhAnim="0" type="title" userDrawn="1">
  <p:cSld name="TITLE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oogle Shape;9;p2" hidden="0"/>
          <p:cNvGrpSpPr/>
          <p:nvPr isPhoto="0" userDrawn="0"/>
        </p:nvGrpSpPr>
        <p:grpSpPr bwMode="auto">
          <a:xfrm>
            <a:off x="463" y="-1"/>
            <a:ext cx="9143063" cy="5431201"/>
            <a:chOff x="463" y="-1"/>
            <a:chExt cx="9143063" cy="5431201"/>
          </a:xfrm>
        </p:grpSpPr>
        <p:sp>
          <p:nvSpPr>
            <p:cNvPr id="5" name="Google Shape;10;p2" hidden="0"/>
            <p:cNvSpPr/>
            <p:nvPr isPhoto="0" userDrawn="0"/>
          </p:nvSpPr>
          <p:spPr bwMode="auto">
            <a:xfrm flipH="1">
              <a:off x="6622962" y="4136025"/>
              <a:ext cx="791100" cy="791100"/>
            </a:xfrm>
            <a:prstGeom prst="ellipse">
              <a:avLst/>
            </a:prstGeom>
            <a:gradFill>
              <a:gsLst>
                <a:gs pos="0">
                  <a:srgbClr val="00151F">
                    <a:alpha val="23921"/>
                  </a:srgbClr>
                </a:gs>
                <a:gs pos="58999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" name="Google Shape;11;p2" hidden="0"/>
            <p:cNvSpPr/>
            <p:nvPr isPhoto="0" userDrawn="0"/>
          </p:nvSpPr>
          <p:spPr bwMode="auto">
            <a:xfrm flipH="1">
              <a:off x="3716550" y="274077"/>
              <a:ext cx="1082100" cy="1082100"/>
            </a:xfrm>
            <a:prstGeom prst="ellipse">
              <a:avLst/>
            </a:prstGeom>
            <a:gradFill>
              <a:gsLst>
                <a:gs pos="0">
                  <a:srgbClr val="00151F">
                    <a:alpha val="23921"/>
                  </a:srgbClr>
                </a:gs>
                <a:gs pos="58999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7" name="Google Shape;12;p2" hidden="0"/>
            <p:cNvSpPr/>
            <p:nvPr isPhoto="0" userDrawn="0"/>
          </p:nvSpPr>
          <p:spPr bwMode="auto">
            <a:xfrm flipH="1">
              <a:off x="1486611" y="2400300"/>
              <a:ext cx="1039500" cy="1039500"/>
            </a:xfrm>
            <a:prstGeom prst="ellipse">
              <a:avLst/>
            </a:prstGeom>
            <a:gradFill>
              <a:gsLst>
                <a:gs pos="0">
                  <a:srgbClr val="00151F">
                    <a:alpha val="42745"/>
                  </a:srgbClr>
                </a:gs>
                <a:gs pos="58999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8" name="Google Shape;13;p2" hidden="0"/>
            <p:cNvSpPr/>
            <p:nvPr isPhoto="0" userDrawn="0"/>
          </p:nvSpPr>
          <p:spPr bwMode="auto">
            <a:xfrm flipH="1">
              <a:off x="1810337" y="2681699"/>
              <a:ext cx="2749500" cy="2749500"/>
            </a:xfrm>
            <a:prstGeom prst="ellipse">
              <a:avLst/>
            </a:prstGeom>
            <a:gradFill>
              <a:gsLst>
                <a:gs pos="0">
                  <a:srgbClr val="00151F">
                    <a:alpha val="56862"/>
                  </a:srgbClr>
                </a:gs>
                <a:gs pos="51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pic>
          <p:nvPicPr>
            <p:cNvPr id="9" name="Google Shape;14;p2" hidden="0"/>
            <p:cNvPicPr/>
            <p:nvPr isPhoto="0" userDrawn="0"/>
          </p:nvPicPr>
          <p:blipFill>
            <a:blip r:embed="rId3"/>
            <a:srcRect l="48250" t="0" r="0" b="42676"/>
            <a:stretch/>
          </p:blipFill>
          <p:spPr bwMode="auto">
            <a:xfrm rot="10800000" flipH="1">
              <a:off x="463" y="-1"/>
              <a:ext cx="3659323" cy="4045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5;p2" hidden="0"/>
            <p:cNvPicPr/>
            <p:nvPr isPhoto="0" userDrawn="0"/>
          </p:nvPicPr>
          <p:blipFill>
            <a:blip r:embed="rId4"/>
            <a:stretch/>
          </p:blipFill>
          <p:spPr bwMode="auto">
            <a:xfrm rot="10800000" flipH="1">
              <a:off x="4063887" y="625175"/>
              <a:ext cx="403575" cy="402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6;p2" hidden="0"/>
            <p:cNvPicPr/>
            <p:nvPr isPhoto="0" userDrawn="0"/>
          </p:nvPicPr>
          <p:blipFill>
            <a:blip r:embed="rId5"/>
            <a:stretch/>
          </p:blipFill>
          <p:spPr bwMode="auto">
            <a:xfrm flipH="1">
              <a:off x="6848788" y="4362200"/>
              <a:ext cx="339425" cy="338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7;p2" hidden="0"/>
            <p:cNvSpPr/>
            <p:nvPr isPhoto="0" userDrawn="0"/>
          </p:nvSpPr>
          <p:spPr bwMode="auto">
            <a:xfrm flipH="1">
              <a:off x="5351500" y="211675"/>
              <a:ext cx="1947900" cy="1947900"/>
            </a:xfrm>
            <a:prstGeom prst="ellipse">
              <a:avLst/>
            </a:prstGeom>
            <a:gradFill>
              <a:gsLst>
                <a:gs pos="0">
                  <a:srgbClr val="00151F">
                    <a:alpha val="23921"/>
                  </a:srgbClr>
                </a:gs>
                <a:gs pos="58999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pic>
          <p:nvPicPr>
            <p:cNvPr id="13" name="Google Shape;18;p2" hidden="0"/>
            <p:cNvPicPr/>
            <p:nvPr isPhoto="0" userDrawn="0"/>
          </p:nvPicPr>
          <p:blipFill>
            <a:blip r:embed="rId6"/>
            <a:stretch/>
          </p:blipFill>
          <p:spPr bwMode="auto">
            <a:xfrm rot="10800000" flipH="1">
              <a:off x="2388003" y="3263743"/>
              <a:ext cx="1666877" cy="16633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9;p2" hidden="0"/>
            <p:cNvPicPr/>
            <p:nvPr isPhoto="0" userDrawn="0"/>
          </p:nvPicPr>
          <p:blipFill>
            <a:blip r:embed="rId6"/>
            <a:stretch/>
          </p:blipFill>
          <p:spPr bwMode="auto">
            <a:xfrm flipH="1">
              <a:off x="5915994" y="777017"/>
              <a:ext cx="818909" cy="8171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20;p2" hidden="0"/>
            <p:cNvPicPr/>
            <p:nvPr isPhoto="0" userDrawn="0"/>
          </p:nvPicPr>
          <p:blipFill>
            <a:blip r:embed="rId3"/>
            <a:srcRect l="47244" t="1700" r="-12382" b="49281"/>
            <a:stretch/>
          </p:blipFill>
          <p:spPr bwMode="auto">
            <a:xfrm rot="10800000">
              <a:off x="7231123" y="-1"/>
              <a:ext cx="1912402" cy="14360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Google Shape;21;p2" hidden="0"/>
          <p:cNvSpPr>
            <a:spLocks noAdjustHandles="0" noChangeArrowheads="0"/>
          </p:cNvSpPr>
          <p:nvPr isPhoto="0" userDrawn="0">
            <p:ph type="subTitle" idx="1" hasCustomPrompt="0"/>
          </p:nvPr>
        </p:nvSpPr>
        <p:spPr bwMode="auto">
          <a:xfrm flipH="1">
            <a:off x="4721687" y="3220316"/>
            <a:ext cx="3702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FFFFFF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" name="Google Shape;22;p2" hidden="0"/>
          <p:cNvSpPr>
            <a:spLocks noAdjustHandles="0" noChangeArrowheads="0"/>
          </p:cNvSpPr>
          <p:nvPr isPhoto="0" userDrawn="0">
            <p:ph type="ctrTitle" hasCustomPrompt="0"/>
          </p:nvPr>
        </p:nvSpPr>
        <p:spPr bwMode="auto">
          <a:xfrm flipH="1">
            <a:off x="4721687" y="2290984"/>
            <a:ext cx="3702300" cy="108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7200" b="1" i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  <p:hf dt="1" ftr="1" hdr="1" sldNum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hanks" preserve="0" showMasterPhAnim="0" userDrawn="1">
  <p:cSld name="CUSTOM_5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69;p26" hidden="0"/>
          <p:cNvSpPr/>
          <p:nvPr isPhoto="0" userDrawn="0"/>
        </p:nvSpPr>
        <p:spPr bwMode="auto">
          <a:xfrm>
            <a:off x="1407825" y="102224"/>
            <a:ext cx="1702500" cy="1702500"/>
          </a:xfrm>
          <a:prstGeom prst="ellipse">
            <a:avLst/>
          </a:prstGeom>
          <a:gradFill>
            <a:gsLst>
              <a:gs pos="0">
                <a:srgbClr val="00151F">
                  <a:alpha val="23921"/>
                </a:srgbClr>
              </a:gs>
              <a:gs pos="58999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grpSp>
        <p:nvGrpSpPr>
          <p:cNvPr id="5" name="Google Shape;170;p26" hidden="0"/>
          <p:cNvGrpSpPr/>
          <p:nvPr isPhoto="0" userDrawn="0"/>
        </p:nvGrpSpPr>
        <p:grpSpPr bwMode="auto">
          <a:xfrm>
            <a:off x="1611700" y="-1"/>
            <a:ext cx="7531825" cy="5144751"/>
            <a:chOff x="1611700" y="-1"/>
            <a:chExt cx="7531825" cy="5144751"/>
          </a:xfrm>
        </p:grpSpPr>
        <p:sp>
          <p:nvSpPr>
            <p:cNvPr id="6" name="Google Shape;171;p26" hidden="0"/>
            <p:cNvSpPr/>
            <p:nvPr isPhoto="0" userDrawn="0"/>
          </p:nvSpPr>
          <p:spPr bwMode="auto">
            <a:xfrm>
              <a:off x="7209025" y="4105250"/>
              <a:ext cx="1039500" cy="1039500"/>
            </a:xfrm>
            <a:prstGeom prst="ellipse">
              <a:avLst/>
            </a:prstGeom>
            <a:gradFill>
              <a:gsLst>
                <a:gs pos="0">
                  <a:srgbClr val="00151F">
                    <a:alpha val="42745"/>
                  </a:srgbClr>
                </a:gs>
                <a:gs pos="58999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pic>
          <p:nvPicPr>
            <p:cNvPr id="7" name="Google Shape;172;p26" hidden="0"/>
            <p:cNvPicPr/>
            <p:nvPr isPhoto="0" userDrawn="0"/>
          </p:nvPicPr>
          <p:blipFill>
            <a:blip r:embed="rId3"/>
            <a:srcRect l="48250" t="0" r="0" b="42676"/>
            <a:stretch/>
          </p:blipFill>
          <p:spPr bwMode="auto">
            <a:xfrm rot="10800000">
              <a:off x="5484202" y="-1"/>
              <a:ext cx="3659323" cy="4045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73;p26" hidden="0"/>
            <p:cNvPicPr/>
            <p:nvPr isPhoto="0" userDrawn="0"/>
          </p:nvPicPr>
          <p:blipFill>
            <a:blip r:embed="rId4"/>
            <a:stretch/>
          </p:blipFill>
          <p:spPr bwMode="auto">
            <a:xfrm rot="10800000">
              <a:off x="7380275" y="4277224"/>
              <a:ext cx="696974" cy="695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74;p26" hidden="0"/>
            <p:cNvPicPr/>
            <p:nvPr isPhoto="0" userDrawn="0"/>
          </p:nvPicPr>
          <p:blipFill>
            <a:blip r:embed="rId5"/>
            <a:stretch/>
          </p:blipFill>
          <p:spPr bwMode="auto">
            <a:xfrm>
              <a:off x="1837550" y="3984875"/>
              <a:ext cx="339425" cy="338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75;p26" hidden="0"/>
            <p:cNvPicPr/>
            <p:nvPr isPhoto="0" userDrawn="0"/>
          </p:nvPicPr>
          <p:blipFill>
            <a:blip r:embed="rId6"/>
            <a:stretch/>
          </p:blipFill>
          <p:spPr bwMode="auto">
            <a:xfrm rot="10800000">
              <a:off x="4845466" y="3028158"/>
              <a:ext cx="2028115" cy="20238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76;p26" hidden="0"/>
            <p:cNvPicPr/>
            <p:nvPr isPhoto="0" userDrawn="0"/>
          </p:nvPicPr>
          <p:blipFill>
            <a:blip r:embed="rId6"/>
            <a:stretch/>
          </p:blipFill>
          <p:spPr bwMode="auto">
            <a:xfrm>
              <a:off x="1838597" y="522792"/>
              <a:ext cx="818909" cy="8171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77;p26" hidden="0"/>
            <p:cNvSpPr/>
            <p:nvPr isPhoto="0" userDrawn="0"/>
          </p:nvSpPr>
          <p:spPr bwMode="auto">
            <a:xfrm>
              <a:off x="1611700" y="3758700"/>
              <a:ext cx="791100" cy="791100"/>
            </a:xfrm>
            <a:prstGeom prst="ellipse">
              <a:avLst/>
            </a:prstGeom>
            <a:gradFill>
              <a:gsLst>
                <a:gs pos="0">
                  <a:srgbClr val="00151F">
                    <a:alpha val="23921"/>
                  </a:srgbClr>
                </a:gs>
                <a:gs pos="58999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13" name="Google Shape;178;p26" hidden="0"/>
          <p:cNvSpPr>
            <a:spLocks noAdjustHandles="0" noChangeArrowheads="0"/>
          </p:cNvSpPr>
          <p:nvPr isPhoto="0" userDrawn="0">
            <p:ph type="title" hasCustomPrompt="0"/>
          </p:nvPr>
        </p:nvSpPr>
        <p:spPr bwMode="auto">
          <a:xfrm>
            <a:off x="725275" y="593575"/>
            <a:ext cx="5511300" cy="13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9pPr>
          </a:lstStyle>
          <a:p>
            <a:pPr>
              <a:defRPr/>
            </a:pPr>
            <a:endParaRPr/>
          </a:p>
        </p:txBody>
      </p:sp>
      <p:sp>
        <p:nvSpPr>
          <p:cNvPr id="14" name="Google Shape;179;p26" hidden="0"/>
          <p:cNvSpPr>
            <a:spLocks noAdjustHandles="0" noChangeArrowheads="0"/>
          </p:cNvSpPr>
          <p:nvPr isPhoto="0" userDrawn="0">
            <p:ph type="subTitle" idx="1" hasCustomPrompt="0"/>
          </p:nvPr>
        </p:nvSpPr>
        <p:spPr bwMode="auto">
          <a:xfrm>
            <a:off x="725275" y="2312825"/>
            <a:ext cx="4322700" cy="11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pPr>
              <a:defRPr/>
            </a:pPr>
            <a:endParaRPr/>
          </a:p>
        </p:txBody>
      </p:sp>
      <p:sp>
        <p:nvSpPr>
          <p:cNvPr id="15" name="Google Shape;180;p26" hidden="0"/>
          <p:cNvSpPr>
            <a:spLocks noAdjustHandles="0" noChangeArrowheads="0"/>
          </p:cNvSpPr>
          <p:nvPr isPhoto="0" userDrawn="0"/>
        </p:nvSpPr>
        <p:spPr bwMode="auto">
          <a:xfrm>
            <a:off x="725275" y="3650025"/>
            <a:ext cx="3859800" cy="5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lnSpc>
                <a:spcPct val="114999"/>
              </a:lnSpc>
              <a:spcBef>
                <a:spcPts val="300"/>
              </a:spcBef>
              <a:spcAft>
                <a:spcPts val="0"/>
              </a:spcAft>
              <a:buNone/>
              <a:defRPr/>
            </a:pPr>
            <a:r>
              <a:rPr lang="en" sz="1000">
                <a:solidFill>
                  <a:srgbClr val="FFFFFF"/>
                </a:solidFill>
                <a:latin typeface="Anaheim"/>
                <a:ea typeface="Anaheim"/>
                <a:cs typeface="Anaheim"/>
              </a:rPr>
              <a:t>CREDITS: This presentation template was created by </a:t>
            </a:r>
            <a:r>
              <a:rPr lang="en" sz="1000" u="sng">
                <a:solidFill>
                  <a:srgbClr val="FFFFFF"/>
                </a:solidFill>
                <a:latin typeface="Anaheim"/>
                <a:ea typeface="Anaheim"/>
                <a:cs typeface="Anaheim"/>
                <a:hlinkClick r:id="rId7" tooltip=""/>
              </a:rPr>
              <a:t>Slidesgo</a:t>
            </a:r>
            <a:r>
              <a:rPr lang="en" sz="1000">
                <a:solidFill>
                  <a:srgbClr val="FFFFFF"/>
                </a:solidFill>
                <a:latin typeface="Anaheim"/>
                <a:ea typeface="Anaheim"/>
                <a:cs typeface="Anaheim"/>
              </a:rPr>
              <a:t>, including icons by </a:t>
            </a:r>
            <a:r>
              <a:rPr lang="en" sz="1000" u="sng">
                <a:solidFill>
                  <a:srgbClr val="FFFFFF"/>
                </a:solidFill>
                <a:latin typeface="Anaheim"/>
                <a:ea typeface="Anaheim"/>
                <a:cs typeface="Anaheim"/>
                <a:hlinkClick r:id="rId8" tooltip=""/>
              </a:rPr>
              <a:t>Flaticon</a:t>
            </a:r>
            <a:r>
              <a:rPr lang="en" sz="1000">
                <a:solidFill>
                  <a:srgbClr val="FFFFFF"/>
                </a:solidFill>
                <a:latin typeface="Anaheim"/>
                <a:ea typeface="Anaheim"/>
                <a:cs typeface="Anaheim"/>
              </a:rPr>
              <a:t>, and infographics &amp; images by </a:t>
            </a:r>
            <a:r>
              <a:rPr lang="en" sz="1000" u="sng">
                <a:solidFill>
                  <a:srgbClr val="FFFFFF"/>
                </a:solidFill>
                <a:latin typeface="Anaheim"/>
                <a:ea typeface="Anaheim"/>
                <a:cs typeface="Anaheim"/>
                <a:hlinkClick r:id="rId9" tooltip=""/>
              </a:rPr>
              <a:t>Freepik</a:t>
            </a:r>
            <a:endParaRPr sz="1000">
              <a:solidFill>
                <a:srgbClr val="FFFFFF"/>
              </a:solidFill>
              <a:latin typeface="Anaheim"/>
              <a:ea typeface="Anaheim"/>
              <a:cs typeface="Anaheim"/>
            </a:endParaRPr>
          </a:p>
        </p:txBody>
      </p:sp>
    </p:spTree>
  </p:cSld>
  <p:clrMapOvr>
    <a:masterClrMapping/>
  </p:clrMapOvr>
  <p:hf dt="1" ftr="1" hdr="1" sldNum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Background " preserve="0" showMasterPhAnim="0" userDrawn="1">
  <p:cSld name="CUSTOM_9_1_1_1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dt="1" ftr="1" hdr="1" sldNum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Blank" preserve="0" showMasterPhAnim="0" type="blank" userDrawn="1">
  <p:cSld name="BLANK">
    <p:bg>
      <p:bgPr shadeToTitle="0">
        <a:noFill/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dt="1" ftr="1" hdr="1" sldNum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Section header" preserve="0" showMasterPhAnim="0" type="secHead" userDrawn="1">
  <p:cSld name="SECTION_HEADER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24;p3" hidden="0"/>
          <p:cNvSpPr>
            <a:spLocks noAdjustHandles="0" noChangeArrowheads="0"/>
          </p:cNvSpPr>
          <p:nvPr isPhoto="0" userDrawn="0">
            <p:ph type="title" hasCustomPrompt="0"/>
          </p:nvPr>
        </p:nvSpPr>
        <p:spPr bwMode="auto">
          <a:xfrm flipH="1">
            <a:off x="4103150" y="2222475"/>
            <a:ext cx="4319400" cy="162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25;p3" hidden="0"/>
          <p:cNvSpPr>
            <a:spLocks noAdjustHandles="0" noChangeArrowheads="0"/>
          </p:cNvSpPr>
          <p:nvPr isPhoto="0" userDrawn="0">
            <p:ph type="subTitle" idx="1" hasCustomPrompt="0"/>
          </p:nvPr>
        </p:nvSpPr>
        <p:spPr bwMode="auto">
          <a:xfrm flipH="1">
            <a:off x="4103150" y="3948300"/>
            <a:ext cx="43194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26;p3" hidden="0"/>
          <p:cNvSpPr>
            <a:spLocks noAdjustHandles="0" noChangeArrowheads="0"/>
          </p:cNvSpPr>
          <p:nvPr isPhoto="0" userDrawn="0">
            <p:ph type="title" idx="2" hasCustomPrompt="1"/>
          </p:nvPr>
        </p:nvSpPr>
        <p:spPr bwMode="auto">
          <a:xfrm flipH="1">
            <a:off x="6376250" y="1081627"/>
            <a:ext cx="2046300" cy="114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  <p:grpSp>
        <p:nvGrpSpPr>
          <p:cNvPr id="7" name="Google Shape;27;p3" hidden="0"/>
          <p:cNvGrpSpPr/>
          <p:nvPr isPhoto="0" userDrawn="0"/>
        </p:nvGrpSpPr>
        <p:grpSpPr bwMode="auto">
          <a:xfrm>
            <a:off x="2" y="-1"/>
            <a:ext cx="6095486" cy="5180551"/>
            <a:chOff x="2" y="-1"/>
            <a:chExt cx="6095486" cy="5180551"/>
          </a:xfrm>
        </p:grpSpPr>
        <p:sp>
          <p:nvSpPr>
            <p:cNvPr id="8" name="Google Shape;28;p3" hidden="0"/>
            <p:cNvSpPr/>
            <p:nvPr isPhoto="0" userDrawn="0"/>
          </p:nvSpPr>
          <p:spPr bwMode="auto">
            <a:xfrm>
              <a:off x="5013388" y="185377"/>
              <a:ext cx="1082100" cy="1082100"/>
            </a:xfrm>
            <a:prstGeom prst="ellipse">
              <a:avLst/>
            </a:prstGeom>
            <a:gradFill>
              <a:gsLst>
                <a:gs pos="0">
                  <a:srgbClr val="00151F">
                    <a:alpha val="23921"/>
                  </a:srgbClr>
                </a:gs>
                <a:gs pos="58999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9" name="Google Shape;29;p3" hidden="0"/>
            <p:cNvSpPr/>
            <p:nvPr isPhoto="0" userDrawn="0"/>
          </p:nvSpPr>
          <p:spPr bwMode="auto">
            <a:xfrm>
              <a:off x="1888825" y="3208050"/>
              <a:ext cx="1972500" cy="1972500"/>
            </a:xfrm>
            <a:prstGeom prst="ellipse">
              <a:avLst/>
            </a:prstGeom>
            <a:gradFill>
              <a:gsLst>
                <a:gs pos="0">
                  <a:srgbClr val="00151F">
                    <a:alpha val="56862"/>
                  </a:srgbClr>
                </a:gs>
                <a:gs pos="51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pic>
          <p:nvPicPr>
            <p:cNvPr id="10" name="Google Shape;30;p3" hidden="0"/>
            <p:cNvPicPr/>
            <p:nvPr isPhoto="0" userDrawn="0"/>
          </p:nvPicPr>
          <p:blipFill>
            <a:blip r:embed="rId3"/>
            <a:stretch/>
          </p:blipFill>
          <p:spPr bwMode="auto">
            <a:xfrm rot="10800000">
              <a:off x="5344575" y="536475"/>
              <a:ext cx="403575" cy="402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31;p3" hidden="0"/>
            <p:cNvPicPr/>
            <p:nvPr isPhoto="0" userDrawn="0"/>
          </p:nvPicPr>
          <p:blipFill>
            <a:blip r:embed="rId4"/>
            <a:stretch/>
          </p:blipFill>
          <p:spPr bwMode="auto">
            <a:xfrm rot="10800000">
              <a:off x="2251082" y="3625607"/>
              <a:ext cx="1195824" cy="1193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32;p3" hidden="0"/>
            <p:cNvPicPr/>
            <p:nvPr isPhoto="0" userDrawn="0"/>
          </p:nvPicPr>
          <p:blipFill>
            <a:blip r:embed="rId5"/>
            <a:srcRect l="48250" t="0" r="0" b="42676"/>
            <a:stretch/>
          </p:blipFill>
          <p:spPr bwMode="auto">
            <a:xfrm rot="10800000" flipH="1">
              <a:off x="2" y="-1"/>
              <a:ext cx="3659323" cy="404502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hf dt="1" ftr="1" hdr="1" sldNum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and body" preserve="0" showMasterPhAnim="0" type="tx" userDrawn="1">
  <p:cSld name="TITLE_AND_BODY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oogle Shape;34;p4" hidden="0"/>
          <p:cNvGrpSpPr/>
          <p:nvPr isPhoto="0" userDrawn="0"/>
        </p:nvGrpSpPr>
        <p:grpSpPr bwMode="auto">
          <a:xfrm>
            <a:off x="4520425" y="-1"/>
            <a:ext cx="4623100" cy="5020201"/>
            <a:chOff x="4520425" y="-1"/>
            <a:chExt cx="4623100" cy="5020201"/>
          </a:xfrm>
        </p:grpSpPr>
        <p:sp>
          <p:nvSpPr>
            <p:cNvPr id="5" name="Google Shape;35;p4" hidden="0"/>
            <p:cNvSpPr/>
            <p:nvPr isPhoto="0" userDrawn="0"/>
          </p:nvSpPr>
          <p:spPr bwMode="auto">
            <a:xfrm>
              <a:off x="4520425" y="4229100"/>
              <a:ext cx="791100" cy="791100"/>
            </a:xfrm>
            <a:prstGeom prst="ellipse">
              <a:avLst/>
            </a:prstGeom>
            <a:gradFill>
              <a:gsLst>
                <a:gs pos="0">
                  <a:srgbClr val="00151F">
                    <a:alpha val="23921"/>
                  </a:srgbClr>
                </a:gs>
                <a:gs pos="58999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pic>
          <p:nvPicPr>
            <p:cNvPr id="6" name="Google Shape;36;p4" hidden="0"/>
            <p:cNvPicPr/>
            <p:nvPr isPhoto="0" userDrawn="0"/>
          </p:nvPicPr>
          <p:blipFill>
            <a:blip r:embed="rId3"/>
            <a:stretch/>
          </p:blipFill>
          <p:spPr bwMode="auto">
            <a:xfrm>
              <a:off x="4746275" y="4455275"/>
              <a:ext cx="339425" cy="338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37;p4" hidden="0"/>
            <p:cNvPicPr/>
            <p:nvPr isPhoto="0" userDrawn="0"/>
          </p:nvPicPr>
          <p:blipFill>
            <a:blip r:embed="rId4"/>
            <a:srcRect l="48250" t="0" r="0" b="42676"/>
            <a:stretch/>
          </p:blipFill>
          <p:spPr bwMode="auto">
            <a:xfrm rot="10800000">
              <a:off x="5484202" y="-1"/>
              <a:ext cx="3659323" cy="40450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Google Shape;38;p4" hidden="0"/>
          <p:cNvSpPr>
            <a:spLocks noAdjustHandles="0" noChangeArrowheads="0"/>
          </p:cNvSpPr>
          <p:nvPr isPhoto="0" userDrawn="0">
            <p:ph type="title" hasCustomPrompt="0"/>
          </p:nvPr>
        </p:nvSpPr>
        <p:spPr bwMode="auto">
          <a:xfrm>
            <a:off x="720075" y="1133150"/>
            <a:ext cx="3572100" cy="100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" name="Google Shape;39;p4" hidden="0"/>
          <p:cNvSpPr>
            <a:spLocks noAdjustHandles="0" noChangeArrowheads="0"/>
          </p:cNvSpPr>
          <p:nvPr isPhoto="0" userDrawn="0">
            <p:ph type="subTitle" idx="1" hasCustomPrompt="0"/>
          </p:nvPr>
        </p:nvSpPr>
        <p:spPr bwMode="auto">
          <a:xfrm flipH="1">
            <a:off x="720075" y="2258759"/>
            <a:ext cx="5192100" cy="21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  <p:hf dt="1" ftr="1" hdr="1" sldNum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One column text" preserve="0" showMasterPhAnim="0" userDrawn="1">
  <p:cSld name="ONE_COLUMN_TEXT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49;p7" hidden="0"/>
          <p:cNvSpPr>
            <a:spLocks noAdjustHandles="0" noChangeArrowheads="0"/>
          </p:cNvSpPr>
          <p:nvPr isPhoto="0" userDrawn="0">
            <p:ph type="ctrTitle" hasCustomPrompt="0"/>
          </p:nvPr>
        </p:nvSpPr>
        <p:spPr bwMode="auto">
          <a:xfrm>
            <a:off x="4540675" y="1234000"/>
            <a:ext cx="3893700" cy="9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50;p7" hidden="0"/>
          <p:cNvSpPr>
            <a:spLocks noAdjustHandles="0" noChangeArrowheads="0"/>
          </p:cNvSpPr>
          <p:nvPr isPhoto="0" userDrawn="0">
            <p:ph type="subTitle" idx="1" hasCustomPrompt="0"/>
          </p:nvPr>
        </p:nvSpPr>
        <p:spPr bwMode="auto">
          <a:xfrm>
            <a:off x="4540575" y="2722193"/>
            <a:ext cx="3893700" cy="184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2pPr>
            <a:lvl3pPr lvl="2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3pPr>
            <a:lvl4pPr lvl="3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4pPr>
            <a:lvl5pPr lvl="4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5pPr>
            <a:lvl6pPr lvl="5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6pPr>
            <a:lvl7pPr lvl="6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7pPr>
            <a:lvl8pPr lvl="7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8pPr>
            <a:lvl9pPr lvl="8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dk1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51;p7" hidden="0"/>
          <p:cNvSpPr/>
          <p:nvPr isPhoto="0" userDrawn="0"/>
        </p:nvSpPr>
        <p:spPr bwMode="auto">
          <a:xfrm>
            <a:off x="-5575" y="3950"/>
            <a:ext cx="5403300" cy="5143500"/>
          </a:xfrm>
          <a:prstGeom prst="rect">
            <a:avLst/>
          </a:prstGeom>
          <a:gradFill>
            <a:gsLst>
              <a:gs pos="0">
                <a:srgbClr val="00151F">
                  <a:alpha val="66274"/>
                </a:srgbClr>
              </a:gs>
              <a:gs pos="6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7" name="Google Shape;52;p7" hidden="0"/>
          <p:cNvSpPr/>
          <p:nvPr isPhoto="0" userDrawn="0"/>
        </p:nvSpPr>
        <p:spPr bwMode="auto">
          <a:xfrm rot="10800000">
            <a:off x="5341989" y="82562"/>
            <a:ext cx="1039500" cy="1039500"/>
          </a:xfrm>
          <a:prstGeom prst="ellipse">
            <a:avLst/>
          </a:prstGeom>
          <a:gradFill>
            <a:gsLst>
              <a:gs pos="0">
                <a:srgbClr val="00151F">
                  <a:alpha val="42745"/>
                </a:srgbClr>
              </a:gs>
              <a:gs pos="58999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pic>
        <p:nvPicPr>
          <p:cNvPr id="8" name="Google Shape;53;p7" hidden="0"/>
          <p:cNvPicPr/>
          <p:nvPr isPhoto="0" userDrawn="0"/>
        </p:nvPicPr>
        <p:blipFill>
          <a:blip r:embed="rId3"/>
          <a:srcRect l="48250" t="0" r="0" b="42676"/>
          <a:stretch/>
        </p:blipFill>
        <p:spPr bwMode="auto">
          <a:xfrm>
            <a:off x="2" y="1098474"/>
            <a:ext cx="3659323" cy="404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4;p7" hidden="0"/>
          <p:cNvPicPr/>
          <p:nvPr isPhoto="0" userDrawn="0"/>
        </p:nvPicPr>
        <p:blipFill>
          <a:blip r:embed="rId4"/>
          <a:stretch/>
        </p:blipFill>
        <p:spPr bwMode="auto">
          <a:xfrm>
            <a:off x="5513252" y="254549"/>
            <a:ext cx="696975" cy="695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dt="1" ftr="1" hdr="1" sldNum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Section title and description" preserve="0" showMasterPhAnim="0" userDrawn="1">
  <p:cSld name="SECTION_TITLE_AND_DESCRIPTION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59;p9" hidden="0"/>
          <p:cNvSpPr>
            <a:spLocks noAdjustHandles="0" noChangeArrowheads="0"/>
          </p:cNvSpPr>
          <p:nvPr isPhoto="0" userDrawn="0">
            <p:ph type="title" hasCustomPrompt="0"/>
          </p:nvPr>
        </p:nvSpPr>
        <p:spPr bwMode="auto">
          <a:xfrm flipH="1">
            <a:off x="719924" y="2222475"/>
            <a:ext cx="5162700" cy="162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4200">
                <a:solidFill>
                  <a:schemeClr val="accent2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60;p9" hidden="0"/>
          <p:cNvSpPr>
            <a:spLocks noAdjustHandles="0" noChangeArrowheads="0"/>
          </p:cNvSpPr>
          <p:nvPr isPhoto="0" userDrawn="0">
            <p:ph type="subTitle" idx="1" hasCustomPrompt="0"/>
          </p:nvPr>
        </p:nvSpPr>
        <p:spPr bwMode="auto">
          <a:xfrm flipH="1">
            <a:off x="720000" y="3948300"/>
            <a:ext cx="43194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61;p9" hidden="0"/>
          <p:cNvSpPr>
            <a:spLocks noAdjustHandles="0" noChangeArrowheads="0"/>
          </p:cNvSpPr>
          <p:nvPr isPhoto="0" userDrawn="0">
            <p:ph type="title" idx="2" hasCustomPrompt="1"/>
          </p:nvPr>
        </p:nvSpPr>
        <p:spPr bwMode="auto">
          <a:xfrm flipH="1">
            <a:off x="720000" y="1081627"/>
            <a:ext cx="2046300" cy="114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  <p:sp>
        <p:nvSpPr>
          <p:cNvPr id="7" name="Google Shape;62;p9" hidden="0"/>
          <p:cNvSpPr/>
          <p:nvPr isPhoto="0" userDrawn="0"/>
        </p:nvSpPr>
        <p:spPr bwMode="auto">
          <a:xfrm rot="10800000">
            <a:off x="7226701" y="823199"/>
            <a:ext cx="1082100" cy="1082100"/>
          </a:xfrm>
          <a:prstGeom prst="ellipse">
            <a:avLst/>
          </a:prstGeom>
          <a:gradFill>
            <a:gsLst>
              <a:gs pos="0">
                <a:srgbClr val="00151F">
                  <a:alpha val="23921"/>
                </a:srgbClr>
              </a:gs>
              <a:gs pos="58999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pic>
        <p:nvPicPr>
          <p:cNvPr id="8" name="Google Shape;63;p9" hidden="0"/>
          <p:cNvPicPr/>
          <p:nvPr isPhoto="0" userDrawn="0"/>
        </p:nvPicPr>
        <p:blipFill>
          <a:blip r:embed="rId3"/>
          <a:stretch/>
        </p:blipFill>
        <p:spPr bwMode="auto">
          <a:xfrm>
            <a:off x="7574039" y="1151477"/>
            <a:ext cx="403575" cy="40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4;p9" hidden="0"/>
          <p:cNvPicPr/>
          <p:nvPr isPhoto="0" userDrawn="0"/>
        </p:nvPicPr>
        <p:blipFill>
          <a:blip r:embed="rId4"/>
          <a:stretch/>
        </p:blipFill>
        <p:spPr bwMode="auto">
          <a:xfrm>
            <a:off x="5143633" y="361621"/>
            <a:ext cx="1195824" cy="1193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5;p9" hidden="0"/>
          <p:cNvPicPr/>
          <p:nvPr isPhoto="0" userDrawn="0"/>
        </p:nvPicPr>
        <p:blipFill>
          <a:blip r:embed="rId5"/>
          <a:srcRect l="48250" t="0" r="0" b="42676"/>
          <a:stretch/>
        </p:blipFill>
        <p:spPr bwMode="auto">
          <a:xfrm flipH="1">
            <a:off x="7186574" y="2979723"/>
            <a:ext cx="1957426" cy="216377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66;p9" hidden="0"/>
          <p:cNvSpPr/>
          <p:nvPr isPhoto="0" userDrawn="0"/>
        </p:nvSpPr>
        <p:spPr bwMode="auto">
          <a:xfrm rot="10800000">
            <a:off x="4377974" y="-446013"/>
            <a:ext cx="2808600" cy="2808600"/>
          </a:xfrm>
          <a:prstGeom prst="ellipse">
            <a:avLst/>
          </a:prstGeom>
          <a:gradFill>
            <a:gsLst>
              <a:gs pos="0">
                <a:srgbClr val="00151F">
                  <a:alpha val="42745"/>
                </a:srgbClr>
              </a:gs>
              <a:gs pos="58999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Ovr>
    <a:masterClrMapping/>
  </p:clrMapOvr>
  <p:hf dt="1" ftr="1" hdr="1" sldNum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able of contents" preserve="0" showMasterPhAnim="0" userDrawn="1">
  <p:cSld name="CUSTOM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74;p12" hidden="0"/>
          <p:cNvSpPr>
            <a:spLocks noAdjustHandles="0" noChangeArrowheads="0"/>
          </p:cNvSpPr>
          <p:nvPr isPhoto="0" userDrawn="0">
            <p:ph type="ctrTitle" hasCustomPrompt="0"/>
          </p:nvPr>
        </p:nvSpPr>
        <p:spPr bwMode="auto">
          <a:xfrm>
            <a:off x="1204900" y="1383139"/>
            <a:ext cx="3155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75;p12" hidden="0"/>
          <p:cNvSpPr>
            <a:spLocks noAdjustHandles="0" noChangeArrowheads="0"/>
          </p:cNvSpPr>
          <p:nvPr isPhoto="0" userDrawn="0">
            <p:ph type="subTitle" idx="1" hasCustomPrompt="0"/>
          </p:nvPr>
        </p:nvSpPr>
        <p:spPr bwMode="auto">
          <a:xfrm flipH="1">
            <a:off x="1205250" y="1898825"/>
            <a:ext cx="28011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76;p12" hidden="0"/>
          <p:cNvSpPr>
            <a:spLocks noAdjustHandles="0" noChangeArrowheads="0"/>
          </p:cNvSpPr>
          <p:nvPr isPhoto="0" userDrawn="0">
            <p:ph type="ctrTitle" idx="2" hasCustomPrompt="0"/>
          </p:nvPr>
        </p:nvSpPr>
        <p:spPr bwMode="auto">
          <a:xfrm>
            <a:off x="1204900" y="3416963"/>
            <a:ext cx="3155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77;p12" hidden="0"/>
          <p:cNvSpPr>
            <a:spLocks noAdjustHandles="0" noChangeArrowheads="0"/>
          </p:cNvSpPr>
          <p:nvPr isPhoto="0" userDrawn="0">
            <p:ph type="subTitle" idx="3" hasCustomPrompt="0"/>
          </p:nvPr>
        </p:nvSpPr>
        <p:spPr bwMode="auto">
          <a:xfrm flipH="1">
            <a:off x="1205250" y="3932650"/>
            <a:ext cx="28011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78;p12" hidden="0"/>
          <p:cNvSpPr>
            <a:spLocks noAdjustHandles="0" noChangeArrowheads="0"/>
          </p:cNvSpPr>
          <p:nvPr isPhoto="0" userDrawn="0">
            <p:ph type="ctrTitle" idx="4" hasCustomPrompt="0"/>
          </p:nvPr>
        </p:nvSpPr>
        <p:spPr bwMode="auto">
          <a:xfrm>
            <a:off x="5256950" y="1383139"/>
            <a:ext cx="3155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pPr>
              <a:defRPr/>
            </a:pPr>
            <a:endParaRPr/>
          </a:p>
        </p:txBody>
      </p:sp>
      <p:sp>
        <p:nvSpPr>
          <p:cNvPr id="9" name="Google Shape;79;p12" hidden="0"/>
          <p:cNvSpPr>
            <a:spLocks noAdjustHandles="0" noChangeArrowheads="0"/>
          </p:cNvSpPr>
          <p:nvPr isPhoto="0" userDrawn="0">
            <p:ph type="subTitle" idx="5" hasCustomPrompt="0"/>
          </p:nvPr>
        </p:nvSpPr>
        <p:spPr bwMode="auto">
          <a:xfrm flipH="1">
            <a:off x="5257299" y="1898825"/>
            <a:ext cx="28011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0" name="Google Shape;80;p12" hidden="0"/>
          <p:cNvSpPr>
            <a:spLocks noAdjustHandles="0" noChangeArrowheads="0"/>
          </p:cNvSpPr>
          <p:nvPr isPhoto="0" userDrawn="0">
            <p:ph type="ctrTitle" idx="6" hasCustomPrompt="0"/>
          </p:nvPr>
        </p:nvSpPr>
        <p:spPr bwMode="auto">
          <a:xfrm>
            <a:off x="5256950" y="3416963"/>
            <a:ext cx="3155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pPr>
              <a:defRPr/>
            </a:pPr>
            <a:endParaRPr/>
          </a:p>
        </p:txBody>
      </p:sp>
      <p:sp>
        <p:nvSpPr>
          <p:cNvPr id="11" name="Google Shape;81;p12" hidden="0"/>
          <p:cNvSpPr>
            <a:spLocks noAdjustHandles="0" noChangeArrowheads="0"/>
          </p:cNvSpPr>
          <p:nvPr isPhoto="0" userDrawn="0">
            <p:ph type="subTitle" idx="7" hasCustomPrompt="0"/>
          </p:nvPr>
        </p:nvSpPr>
        <p:spPr bwMode="auto">
          <a:xfrm flipH="1">
            <a:off x="5257299" y="3932650"/>
            <a:ext cx="28011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2" name="Google Shape;82;p12" hidden="0"/>
          <p:cNvSpPr>
            <a:spLocks noAdjustHandles="0" noChangeArrowheads="0"/>
          </p:cNvSpPr>
          <p:nvPr isPhoto="0" userDrawn="0">
            <p:ph type="title" idx="8" hasCustomPrompt="1"/>
          </p:nvPr>
        </p:nvSpPr>
        <p:spPr bwMode="auto">
          <a:xfrm flipH="1">
            <a:off x="1204900" y="2979627"/>
            <a:ext cx="2046300" cy="61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  <p:sp>
        <p:nvSpPr>
          <p:cNvPr id="13" name="Google Shape;83;p12" hidden="0"/>
          <p:cNvSpPr>
            <a:spLocks noAdjustHandles="0" noChangeArrowheads="0"/>
          </p:cNvSpPr>
          <p:nvPr isPhoto="0" userDrawn="0">
            <p:ph type="title" idx="9" hasCustomPrompt="1"/>
          </p:nvPr>
        </p:nvSpPr>
        <p:spPr bwMode="auto">
          <a:xfrm flipH="1">
            <a:off x="1204900" y="931626"/>
            <a:ext cx="2046300" cy="61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  <p:sp>
        <p:nvSpPr>
          <p:cNvPr id="14" name="Google Shape;84;p12" hidden="0"/>
          <p:cNvSpPr>
            <a:spLocks noAdjustHandles="0" noChangeArrowheads="0"/>
          </p:cNvSpPr>
          <p:nvPr isPhoto="0" userDrawn="0">
            <p:ph type="title" idx="13" hasCustomPrompt="1"/>
          </p:nvPr>
        </p:nvSpPr>
        <p:spPr bwMode="auto">
          <a:xfrm flipH="1">
            <a:off x="5256950" y="931626"/>
            <a:ext cx="2046300" cy="61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  <p:sp>
        <p:nvSpPr>
          <p:cNvPr id="15" name="Google Shape;85;p12" hidden="0"/>
          <p:cNvSpPr>
            <a:spLocks noAdjustHandles="0" noChangeArrowheads="0"/>
          </p:cNvSpPr>
          <p:nvPr isPhoto="0" userDrawn="0">
            <p:ph type="title" idx="14" hasCustomPrompt="1"/>
          </p:nvPr>
        </p:nvSpPr>
        <p:spPr bwMode="auto">
          <a:xfrm flipH="1">
            <a:off x="5256950" y="2979632"/>
            <a:ext cx="2046300" cy="61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</p:spTree>
  </p:cSld>
  <p:clrMapOvr>
    <a:masterClrMapping/>
  </p:clrMapOvr>
  <p:hf dt="1" ftr="1" hdr="1" sldNum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Quote" preserve="0" showMasterPhAnim="0" userDrawn="1">
  <p:cSld name="CUSTOM_9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87;p13" hidden="0"/>
          <p:cNvSpPr>
            <a:spLocks noAdjustHandles="0" noChangeArrowheads="0"/>
          </p:cNvSpPr>
          <p:nvPr isPhoto="0" userDrawn="0">
            <p:ph type="ctrTitle" hasCustomPrompt="0"/>
          </p:nvPr>
        </p:nvSpPr>
        <p:spPr bwMode="auto">
          <a:xfrm>
            <a:off x="720000" y="3153300"/>
            <a:ext cx="40230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88;p13" hidden="0"/>
          <p:cNvSpPr>
            <a:spLocks noAdjustHandles="0" noChangeArrowheads="0"/>
          </p:cNvSpPr>
          <p:nvPr isPhoto="0" userDrawn="0">
            <p:ph type="subTitle" idx="1" hasCustomPrompt="0"/>
          </p:nvPr>
        </p:nvSpPr>
        <p:spPr bwMode="auto">
          <a:xfrm>
            <a:off x="720025" y="1050350"/>
            <a:ext cx="4263900" cy="182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grpSp>
        <p:nvGrpSpPr>
          <p:cNvPr id="6" name="Google Shape;89;p13" hidden="0"/>
          <p:cNvGrpSpPr/>
          <p:nvPr isPhoto="0" userDrawn="0"/>
        </p:nvGrpSpPr>
        <p:grpSpPr bwMode="auto">
          <a:xfrm>
            <a:off x="3740700" y="3950"/>
            <a:ext cx="5403300" cy="5143500"/>
            <a:chOff x="3740700" y="3950"/>
            <a:chExt cx="5403300" cy="5143500"/>
          </a:xfrm>
        </p:grpSpPr>
        <p:sp>
          <p:nvSpPr>
            <p:cNvPr id="7" name="Google Shape;90;p13" hidden="0"/>
            <p:cNvSpPr/>
            <p:nvPr isPhoto="0" userDrawn="0"/>
          </p:nvSpPr>
          <p:spPr bwMode="auto">
            <a:xfrm flipH="1">
              <a:off x="3740700" y="3950"/>
              <a:ext cx="5403300" cy="5143500"/>
            </a:xfrm>
            <a:prstGeom prst="rect">
              <a:avLst/>
            </a:prstGeom>
            <a:gradFill>
              <a:gsLst>
                <a:gs pos="0">
                  <a:srgbClr val="00151F">
                    <a:alpha val="66274"/>
                  </a:srgbClr>
                </a:gs>
                <a:gs pos="62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8" name="Google Shape;91;p13" hidden="0"/>
            <p:cNvSpPr/>
            <p:nvPr isPhoto="0" userDrawn="0"/>
          </p:nvSpPr>
          <p:spPr bwMode="auto">
            <a:xfrm rot="10800000" flipH="1">
              <a:off x="6050750" y="223424"/>
              <a:ext cx="1039500" cy="1039500"/>
            </a:xfrm>
            <a:prstGeom prst="ellipse">
              <a:avLst/>
            </a:prstGeom>
            <a:gradFill>
              <a:gsLst>
                <a:gs pos="0">
                  <a:srgbClr val="00151F">
                    <a:alpha val="42745"/>
                  </a:srgbClr>
                </a:gs>
                <a:gs pos="58999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pic>
          <p:nvPicPr>
            <p:cNvPr id="9" name="Google Shape;92;p13" hidden="0"/>
            <p:cNvPicPr/>
            <p:nvPr isPhoto="0" userDrawn="0"/>
          </p:nvPicPr>
          <p:blipFill>
            <a:blip r:embed="rId3"/>
            <a:srcRect l="48250" t="0" r="0" b="42676"/>
            <a:stretch/>
          </p:blipFill>
          <p:spPr bwMode="auto">
            <a:xfrm flipH="1">
              <a:off x="5484677" y="1098474"/>
              <a:ext cx="3659323" cy="4045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3;p13" hidden="0"/>
            <p:cNvPicPr/>
            <p:nvPr isPhoto="0" userDrawn="0"/>
          </p:nvPicPr>
          <p:blipFill>
            <a:blip r:embed="rId4"/>
            <a:stretch/>
          </p:blipFill>
          <p:spPr bwMode="auto">
            <a:xfrm flipH="1">
              <a:off x="6222000" y="395424"/>
              <a:ext cx="696975" cy="69552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hf dt="1" ftr="1" hdr="1" sldNum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and three columns " preserve="0" showMasterPhAnim="0" userDrawn="1">
  <p:cSld name="CUSTOM_2_2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99;p15" hidden="0"/>
          <p:cNvSpPr>
            <a:spLocks noAdjustHandles="0" noChangeArrowheads="0"/>
          </p:cNvSpPr>
          <p:nvPr isPhoto="0" userDrawn="0">
            <p:ph type="subTitle" idx="1" hasCustomPrompt="0"/>
          </p:nvPr>
        </p:nvSpPr>
        <p:spPr bwMode="auto">
          <a:xfrm>
            <a:off x="6137709" y="2615750"/>
            <a:ext cx="2284800" cy="7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100;p15" hidden="0"/>
          <p:cNvSpPr>
            <a:spLocks noAdjustHandles="0" noChangeArrowheads="0"/>
          </p:cNvSpPr>
          <p:nvPr isPhoto="0" userDrawn="0">
            <p:ph type="subTitle" idx="2" hasCustomPrompt="0"/>
          </p:nvPr>
        </p:nvSpPr>
        <p:spPr bwMode="auto">
          <a:xfrm>
            <a:off x="3428854" y="2615750"/>
            <a:ext cx="2284800" cy="7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101;p15" hidden="0"/>
          <p:cNvSpPr>
            <a:spLocks noAdjustHandles="0" noChangeArrowheads="0"/>
          </p:cNvSpPr>
          <p:nvPr isPhoto="0" userDrawn="0">
            <p:ph type="subTitle" idx="3" hasCustomPrompt="0"/>
          </p:nvPr>
        </p:nvSpPr>
        <p:spPr bwMode="auto">
          <a:xfrm>
            <a:off x="720000" y="2615750"/>
            <a:ext cx="2284800" cy="7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102;p15" hidden="0"/>
          <p:cNvSpPr>
            <a:spLocks noAdjustHandles="0" noChangeArrowheads="0"/>
          </p:cNvSpPr>
          <p:nvPr isPhoto="0" userDrawn="0">
            <p:ph type="subTitle" idx="4" hasCustomPrompt="0"/>
          </p:nvPr>
        </p:nvSpPr>
        <p:spPr bwMode="auto">
          <a:xfrm>
            <a:off x="6137734" y="3391550"/>
            <a:ext cx="2284800" cy="7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2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103;p15" hidden="0"/>
          <p:cNvSpPr>
            <a:spLocks noAdjustHandles="0" noChangeArrowheads="0"/>
          </p:cNvSpPr>
          <p:nvPr isPhoto="0" userDrawn="0">
            <p:ph type="subTitle" idx="5" hasCustomPrompt="0"/>
          </p:nvPr>
        </p:nvSpPr>
        <p:spPr bwMode="auto">
          <a:xfrm>
            <a:off x="3428880" y="3391550"/>
            <a:ext cx="2284800" cy="7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2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" name="Google Shape;104;p15" hidden="0"/>
          <p:cNvSpPr>
            <a:spLocks noAdjustHandles="0" noChangeArrowheads="0"/>
          </p:cNvSpPr>
          <p:nvPr isPhoto="0" userDrawn="0">
            <p:ph type="subTitle" idx="6" hasCustomPrompt="0"/>
          </p:nvPr>
        </p:nvSpPr>
        <p:spPr bwMode="auto">
          <a:xfrm>
            <a:off x="720025" y="3391550"/>
            <a:ext cx="2284800" cy="7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2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" name="Google Shape;105;p15" hidden="0"/>
          <p:cNvSpPr>
            <a:spLocks noAdjustHandles="0" noChangeArrowheads="0"/>
          </p:cNvSpPr>
          <p:nvPr isPhoto="0" userDrawn="0">
            <p:ph type="ctrTitle" hasCustomPrompt="0"/>
          </p:nvPr>
        </p:nvSpPr>
        <p:spPr bwMode="auto">
          <a:xfrm>
            <a:off x="939299" y="349067"/>
            <a:ext cx="72654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  <p:hf dt="1" ftr="1" hdr="1" sldNum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" preserve="0" showMasterPhAnim="0" userDrawn="1">
  <p:cSld name="CAPTION_ONLY_1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12;p18" hidden="0"/>
          <p:cNvSpPr>
            <a:spLocks noAdjustHandles="0" noChangeArrowheads="0"/>
          </p:cNvSpPr>
          <p:nvPr isPhoto="0" userDrawn="0">
            <p:ph type="ctrTitle" hasCustomPrompt="0"/>
          </p:nvPr>
        </p:nvSpPr>
        <p:spPr bwMode="auto">
          <a:xfrm>
            <a:off x="939299" y="351847"/>
            <a:ext cx="7265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4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5" name="Google Shape;113;p18" hidden="0"/>
          <p:cNvPicPr/>
          <p:nvPr isPhoto="0" userDrawn="0"/>
        </p:nvPicPr>
        <p:blipFill>
          <a:blip r:embed="rId3"/>
          <a:srcRect l="48250" t="0" r="0" b="42676"/>
          <a:stretch/>
        </p:blipFill>
        <p:spPr bwMode="auto">
          <a:xfrm>
            <a:off x="-1" y="2979723"/>
            <a:ext cx="1957426" cy="2163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dt="1" ftr="1" hdr="1" sldNum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simple-light-2">
    <p:bg>
      <p:bgPr shadeToTitle="0">
        <a:blipFill>
          <a:blip r:embed="rId14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6;p1" hidden="0"/>
          <p:cNvSpPr>
            <a:spLocks noAdjustHandles="0" noChangeArrowheads="0"/>
          </p:cNvSpPr>
          <p:nvPr isPhoto="0" userDrawn="0">
            <p:ph type="title" hasCustomPrompt="0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7;p1" hidden="0"/>
          <p:cNvSpPr>
            <a:spLocks noAdjustHandles="0" noChangeArrowheads="0"/>
          </p:cNvSpPr>
          <p:nvPr isPhoto="0" userDrawn="0">
            <p:ph type="body" idx="1" hasCustomPrompt="0"/>
          </p:nvPr>
        </p:nvSpPr>
        <p:spPr bwMode="auto"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●"/>
              <a:defRPr>
                <a:solidFill>
                  <a:srgbClr val="FFFFFF"/>
                </a:solidFill>
                <a:latin typeface="Anaheim"/>
                <a:ea typeface="Anaheim"/>
                <a:cs typeface="Anaheim"/>
              </a:defRPr>
            </a:lvl1pPr>
            <a:lvl2pPr marL="914400" lvl="1" indent="-317500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○"/>
              <a:defRPr>
                <a:solidFill>
                  <a:srgbClr val="FFFFFF"/>
                </a:solidFill>
                <a:latin typeface="Anaheim"/>
                <a:ea typeface="Anaheim"/>
                <a:cs typeface="Anaheim"/>
              </a:defRPr>
            </a:lvl2pPr>
            <a:lvl3pPr marL="1371600" lvl="2" indent="-317500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■"/>
              <a:defRPr>
                <a:solidFill>
                  <a:srgbClr val="FFFFFF"/>
                </a:solidFill>
                <a:latin typeface="Anaheim"/>
                <a:ea typeface="Anaheim"/>
                <a:cs typeface="Anaheim"/>
              </a:defRPr>
            </a:lvl3pPr>
            <a:lvl4pPr marL="1828800" lvl="3" indent="-317500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●"/>
              <a:defRPr>
                <a:solidFill>
                  <a:srgbClr val="FFFFFF"/>
                </a:solidFill>
                <a:latin typeface="Anaheim"/>
                <a:ea typeface="Anaheim"/>
                <a:cs typeface="Anaheim"/>
              </a:defRPr>
            </a:lvl4pPr>
            <a:lvl5pPr marL="2286000" lvl="4" indent="-317500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○"/>
              <a:defRPr>
                <a:solidFill>
                  <a:srgbClr val="FFFFFF"/>
                </a:solidFill>
                <a:latin typeface="Anaheim"/>
                <a:ea typeface="Anaheim"/>
                <a:cs typeface="Anaheim"/>
              </a:defRPr>
            </a:lvl5pPr>
            <a:lvl6pPr marL="2743200" lvl="5" indent="-317500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■"/>
              <a:defRPr>
                <a:solidFill>
                  <a:srgbClr val="FFFFFF"/>
                </a:solidFill>
                <a:latin typeface="Anaheim"/>
                <a:ea typeface="Anaheim"/>
                <a:cs typeface="Anaheim"/>
              </a:defRPr>
            </a:lvl6pPr>
            <a:lvl7pPr marL="3200400" lvl="6" indent="-317500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●"/>
              <a:defRPr>
                <a:solidFill>
                  <a:srgbClr val="FFFFFF"/>
                </a:solidFill>
                <a:latin typeface="Anaheim"/>
                <a:ea typeface="Anaheim"/>
                <a:cs typeface="Anaheim"/>
              </a:defRPr>
            </a:lvl7pPr>
            <a:lvl8pPr marL="3657600" lvl="7" indent="-317500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○"/>
              <a:defRPr>
                <a:solidFill>
                  <a:srgbClr val="FFFFFF"/>
                </a:solidFill>
                <a:latin typeface="Anaheim"/>
                <a:ea typeface="Anaheim"/>
                <a:cs typeface="Anaheim"/>
              </a:defRPr>
            </a:lvl8pPr>
            <a:lvl9pPr marL="4114800" lvl="8" indent="-317500">
              <a:lnSpc>
                <a:spcPct val="114999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Anaheim"/>
              <a:buChar char="■"/>
              <a:defRPr>
                <a:solidFill>
                  <a:srgbClr val="FFFFFF"/>
                </a:solidFill>
                <a:latin typeface="Anaheim"/>
                <a:ea typeface="Anaheim"/>
                <a:cs typeface="Anaheim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 accent1="accent1" accent2="accent2" accent3="accent3" accent4="accent4" accent5="accent5" accent6="accent6" bg1="lt1" bg2="dk2" folHlink="folHlink" hlink="hlink" tx1="dk1" tx2="lt2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microsoft.com/office/2007/relationships/media" Target="../media/media1.m4a"/><Relationship Id="rId5" Type="http://schemas.openxmlformats.org/officeDocument/2006/relationships/audio" Target="../media/media1.m4a" 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Relationship Id="rId3" Type="http://schemas.openxmlformats.org/officeDocument/2006/relationships/image" Target="../media/image15.png"/><Relationship Id="rId4" Type="http://schemas.microsoft.com/office/2007/relationships/media" Target="../media/media10.m4a"/><Relationship Id="rId5" Type="http://schemas.openxmlformats.org/officeDocument/2006/relationships/audio" Target="../media/media10.m4a" 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Relationship Id="rId3" Type="http://schemas.openxmlformats.org/officeDocument/2006/relationships/image" Target="../media/image16.png"/><Relationship Id="rId4" Type="http://schemas.microsoft.com/office/2007/relationships/media" Target="../media/media11.m4a"/><Relationship Id="rId5" Type="http://schemas.openxmlformats.org/officeDocument/2006/relationships/audio" Target="../media/media11.m4a" 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Relationship Id="rId3" Type="http://schemas.openxmlformats.org/officeDocument/2006/relationships/image" Target="../media/image17.png"/><Relationship Id="rId4" Type="http://schemas.microsoft.com/office/2007/relationships/media" Target="../media/media12.m4a"/><Relationship Id="rId5" Type="http://schemas.openxmlformats.org/officeDocument/2006/relationships/audio" Target="../media/media12.m4a" 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8.png"/><Relationship Id="rId4" Type="http://schemas.microsoft.com/office/2007/relationships/media" Target="../media/media13.m4a"/><Relationship Id="rId5" Type="http://schemas.openxmlformats.org/officeDocument/2006/relationships/audio" Target="../media/media13.m4a" 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Relationship Id="rId3" Type="http://schemas.openxmlformats.org/officeDocument/2006/relationships/image" Target="../media/image19.png"/><Relationship Id="rId4" Type="http://schemas.microsoft.com/office/2007/relationships/media" Target="../media/media14.m4a"/><Relationship Id="rId5" Type="http://schemas.openxmlformats.org/officeDocument/2006/relationships/audio" Target="../media/media14.m4a" 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Relationship Id="rId3" Type="http://schemas.openxmlformats.org/officeDocument/2006/relationships/image" Target="../media/image20.png"/><Relationship Id="rId4" Type="http://schemas.microsoft.com/office/2007/relationships/media" Target="../media/media15.m4a"/><Relationship Id="rId5" Type="http://schemas.openxmlformats.org/officeDocument/2006/relationships/audio" Target="../media/media15.m4a" 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Relationship Id="rId3" Type="http://schemas.openxmlformats.org/officeDocument/2006/relationships/image" Target="../media/image21.png"/><Relationship Id="rId4" Type="http://schemas.microsoft.com/office/2007/relationships/media" Target="../media/media16.m4a"/><Relationship Id="rId5" Type="http://schemas.openxmlformats.org/officeDocument/2006/relationships/audio" Target="../media/media16.m4a" 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2.png"/><Relationship Id="rId4" Type="http://schemas.microsoft.com/office/2007/relationships/media" Target="../media/media17.m4a"/><Relationship Id="rId5" Type="http://schemas.openxmlformats.org/officeDocument/2006/relationships/audio" Target="../media/media17.m4a" 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Relationship Id="rId3" Type="http://schemas.openxmlformats.org/officeDocument/2006/relationships/image" Target="../media/image23.png"/><Relationship Id="rId4" Type="http://schemas.microsoft.com/office/2007/relationships/media" Target="../media/media18.m4a"/><Relationship Id="rId5" Type="http://schemas.openxmlformats.org/officeDocument/2006/relationships/audio" Target="../media/media18.m4a" 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4.png"/><Relationship Id="rId4" Type="http://schemas.microsoft.com/office/2007/relationships/media" Target="../media/media19.m4a"/><Relationship Id="rId5" Type="http://schemas.openxmlformats.org/officeDocument/2006/relationships/audio" Target="../media/media19.m4a" 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microsoft.com/office/2007/relationships/media" Target="../media/media2.m4a"/><Relationship Id="rId5" Type="http://schemas.openxmlformats.org/officeDocument/2006/relationships/audio" Target="../media/media2.m4a" 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5.png"/><Relationship Id="rId4" Type="http://schemas.microsoft.com/office/2007/relationships/media" Target="../media/media20.m4a"/><Relationship Id="rId5" Type="http://schemas.openxmlformats.org/officeDocument/2006/relationships/audio" Target="../media/media20.m4a" 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6.png"/><Relationship Id="rId4" Type="http://schemas.microsoft.com/office/2007/relationships/media" Target="../media/media21.m4a"/><Relationship Id="rId5" Type="http://schemas.openxmlformats.org/officeDocument/2006/relationships/audio" Target="../media/media21.m4a" 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png"/><Relationship Id="rId3" Type="http://schemas.openxmlformats.org/officeDocument/2006/relationships/image" Target="../media/image27.png"/><Relationship Id="rId4" Type="http://schemas.microsoft.com/office/2007/relationships/media" Target="../media/media22.m4a"/><Relationship Id="rId5" Type="http://schemas.openxmlformats.org/officeDocument/2006/relationships/audio" Target="../media/media22.m4a" 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Relationship Id="rId3" Type="http://schemas.openxmlformats.org/officeDocument/2006/relationships/image" Target="../media/image28.emf"/><Relationship Id="rId4" Type="http://schemas.openxmlformats.org/officeDocument/2006/relationships/image" Target="../media/image29.png"/><Relationship Id="rId5" Type="http://schemas.microsoft.com/office/2007/relationships/media" Target="../media/media23.m4a"/><Relationship Id="rId6" Type="http://schemas.openxmlformats.org/officeDocument/2006/relationships/audio" Target="../media/media23.m4a" 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microsoft.com/office/2007/relationships/media" Target="../media/media24.m4a"/><Relationship Id="rId4" Type="http://schemas.openxmlformats.org/officeDocument/2006/relationships/audio" Target="../media/media24.m4a" 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mailto:gwilymj2@ohio.edu" TargetMode="External"/><Relationship Id="rId3" Type="http://schemas.openxmlformats.org/officeDocument/2006/relationships/image" Target="../media/image31.png"/><Relationship Id="rId4" Type="http://schemas.microsoft.com/office/2007/relationships/media" Target="../media/media25.m4a"/><Relationship Id="rId5" Type="http://schemas.openxmlformats.org/officeDocument/2006/relationships/audio" Target="../media/media25.m4a" 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8.png"/><Relationship Id="rId4" Type="http://schemas.microsoft.com/office/2007/relationships/media" Target="../media/media3.m4a"/><Relationship Id="rId5" Type="http://schemas.openxmlformats.org/officeDocument/2006/relationships/audio" Target="../media/media3.m4a" 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.png"/><Relationship Id="rId4" Type="http://schemas.microsoft.com/office/2007/relationships/media" Target="../media/media4.m4a"/><Relationship Id="rId5" Type="http://schemas.openxmlformats.org/officeDocument/2006/relationships/audio" Target="../media/media4.m4a" 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10.png"/><Relationship Id="rId4" Type="http://schemas.microsoft.com/office/2007/relationships/media" Target="../media/media5.m4a"/><Relationship Id="rId5" Type="http://schemas.openxmlformats.org/officeDocument/2006/relationships/audio" Target="../media/media5.m4a" 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microsoft.com/office/2007/relationships/media" Target="../media/media6.m4a"/><Relationship Id="rId5" Type="http://schemas.openxmlformats.org/officeDocument/2006/relationships/audio" Target="../media/media6.m4a" 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2.png"/><Relationship Id="rId4" Type="http://schemas.microsoft.com/office/2007/relationships/media" Target="../media/media7.m4a"/><Relationship Id="rId5" Type="http://schemas.openxmlformats.org/officeDocument/2006/relationships/audio" Target="../media/media7.m4a" 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13.png"/><Relationship Id="rId4" Type="http://schemas.microsoft.com/office/2007/relationships/media" Target="../media/media8.m4a"/><Relationship Id="rId5" Type="http://schemas.openxmlformats.org/officeDocument/2006/relationships/audio" Target="../media/media8.m4a" 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4.png"/><Relationship Id="rId4" Type="http://schemas.microsoft.com/office/2007/relationships/media" Target="../media/media9.m4a"/><Relationship Id="rId5" Type="http://schemas.openxmlformats.org/officeDocument/2006/relationships/audio" Target="../media/media9.m4a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91;p31" hidden="0"/>
          <p:cNvSpPr>
            <a:spLocks noAdjustHandles="0" noChangeArrowheads="0"/>
          </p:cNvSpPr>
          <p:nvPr isPhoto="0" userDrawn="0">
            <p:ph type="subTitle" idx="1" hasCustomPrompt="0"/>
          </p:nvPr>
        </p:nvSpPr>
        <p:spPr bwMode="auto">
          <a:xfrm flipH="1">
            <a:off x="4721687" y="3220316"/>
            <a:ext cx="3702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1600"/>
              </a:spcAft>
              <a:buNone/>
              <a:defRPr/>
            </a:pPr>
            <a:r>
              <a:rPr lang="en" sz="2600">
                <a:latin typeface="Calibri"/>
                <a:cs typeface="Calibri"/>
              </a:rPr>
              <a:t>Rules &amp; Regulations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5" name="Google Shape;192;p31" hidden="0"/>
          <p:cNvSpPr>
            <a:spLocks noAdjustHandles="0" noChangeArrowheads="0"/>
          </p:cNvSpPr>
          <p:nvPr isPhoto="0" userDrawn="0">
            <p:ph type="ctrTitle" hasCustomPrompt="0"/>
          </p:nvPr>
        </p:nvSpPr>
        <p:spPr bwMode="auto">
          <a:xfrm flipH="1">
            <a:off x="4073235" y="2184092"/>
            <a:ext cx="4488873" cy="103622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latin typeface="Calibri"/>
                <a:cs typeface="Calibri"/>
              </a:rPr>
              <a:t>COVID-19</a:t>
            </a:r>
            <a:endParaRPr>
              <a:latin typeface="Calibri"/>
              <a:cs typeface="Calibri"/>
            </a:endParaRPr>
          </a:p>
        </p:txBody>
      </p:sp>
      <p:grpSp>
        <p:nvGrpSpPr>
          <p:cNvPr id="6" name="Google Shape;193;p31" hidden="0"/>
          <p:cNvGrpSpPr/>
          <p:nvPr isPhoto="0" userDrawn="0"/>
        </p:nvGrpSpPr>
        <p:grpSpPr bwMode="auto">
          <a:xfrm flipH="1">
            <a:off x="4497597" y="2100639"/>
            <a:ext cx="4206917" cy="1744178"/>
            <a:chOff x="439473" y="1811648"/>
            <a:chExt cx="4206917" cy="1744178"/>
          </a:xfrm>
        </p:grpSpPr>
        <p:sp>
          <p:nvSpPr>
            <p:cNvPr id="7" name="Google Shape;194;p31" hidden="0"/>
            <p:cNvSpPr/>
            <p:nvPr isPhoto="0" userDrawn="0"/>
          </p:nvSpPr>
          <p:spPr bwMode="auto">
            <a:xfrm>
              <a:off x="439473" y="3172127"/>
              <a:ext cx="383700" cy="383700"/>
            </a:xfrm>
            <a:prstGeom prst="corner">
              <a:avLst>
                <a:gd name="adj1" fmla="val 5799"/>
                <a:gd name="adj2" fmla="val 62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8" name="Google Shape;195;p31" hidden="0"/>
            <p:cNvSpPr/>
            <p:nvPr isPhoto="0" userDrawn="0"/>
          </p:nvSpPr>
          <p:spPr bwMode="auto">
            <a:xfrm rot="10800000">
              <a:off x="4262691" y="1811648"/>
              <a:ext cx="383700" cy="383700"/>
            </a:xfrm>
            <a:prstGeom prst="corner">
              <a:avLst>
                <a:gd name="adj1" fmla="val 5799"/>
                <a:gd name="adj2" fmla="val 62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pic>
        <p:nvPicPr>
          <p:cNvPr id="9" name="Audio 2" hidden="0">
            <a:hlinkClick r:id="" action="ppaction://media"/>
          </p:cNvPr>
          <p:cNvPicPr>
            <a:picLocks noChangeAspect="1"/>
          </p:cNvPicPr>
          <p:nvPr isPhoto="0" userDrawn="0"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tretch/>
        </p:blipFill>
        <p:spPr bwMode="auto"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12025"/>
    </mc:Choice>
    <mc:Fallback>
      <p:transition advClick="1" advTm="1202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1" hidden="0"/>
          <p:cNvSpPr>
            <a:spLocks noAdjustHandles="0" noChangeArrowheads="0"/>
          </p:cNvSpPr>
          <p:nvPr isPhoto="0" userDrawn="0"/>
        </p:nvSpPr>
        <p:spPr bwMode="auto">
          <a:xfrm>
            <a:off x="1084358" y="1776548"/>
            <a:ext cx="72323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Suspending enforcement of continuing education requirements for license renewal. </a:t>
            </a:r>
            <a:endParaRPr/>
          </a:p>
          <a:p>
            <a:pPr>
              <a:defRPr/>
            </a:pPr>
            <a:endParaRPr lang="en-US" sz="180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Effective March 9, 2020, and will apply to renewals due by March 1, 2021. </a:t>
            </a:r>
            <a:endParaRPr/>
          </a:p>
          <a:p>
            <a:pPr>
              <a:defRPr/>
            </a:pPr>
            <a:endParaRPr lang="en-US" sz="180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All existing board orders and consent agreements for individual licensees remain in effect and will be enforced. </a:t>
            </a:r>
            <a:endParaRPr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Google Shape;195;p31" hidden="0"/>
          <p:cNvSpPr/>
          <p:nvPr isPhoto="0" userDrawn="0"/>
        </p:nvSpPr>
        <p:spPr bwMode="auto">
          <a:xfrm rot="10800000" flipH="1">
            <a:off x="700659" y="585347"/>
            <a:ext cx="383700" cy="383700"/>
          </a:xfrm>
          <a:prstGeom prst="corner">
            <a:avLst>
              <a:gd name="adj1" fmla="val 5799"/>
              <a:gd name="adj2" fmla="val 62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" name="TextBox 3" hidden="0"/>
          <p:cNvSpPr>
            <a:spLocks noAdjustHandles="0" noChangeArrowheads="0"/>
          </p:cNvSpPr>
          <p:nvPr isPhoto="0" userDrawn="0"/>
        </p:nvSpPr>
        <p:spPr bwMode="auto">
          <a:xfrm>
            <a:off x="966652" y="707528"/>
            <a:ext cx="2804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>
                <a:solidFill>
                  <a:schemeClr val="tx1"/>
                </a:solidFill>
                <a:latin typeface="Calibri"/>
                <a:cs typeface="Calibri"/>
              </a:rPr>
              <a:t>CME</a:t>
            </a:r>
            <a:endParaRPr/>
          </a:p>
        </p:txBody>
      </p:sp>
      <p:pic>
        <p:nvPicPr>
          <p:cNvPr id="7" name="Audio 4" hidden="0">
            <a:hlinkClick r:id="" action="ppaction://media"/>
          </p:cNvPr>
          <p:cNvPicPr>
            <a:picLocks noChangeAspect="1"/>
          </p:cNvPicPr>
          <p:nvPr isPhoto="0" userDrawn="0"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tretch/>
        </p:blipFill>
        <p:spPr bwMode="auto"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51186"/>
    </mc:Choice>
    <mc:Fallback>
      <p:transition advClick="1" advTm="5118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1" hidden="0"/>
          <p:cNvSpPr>
            <a:spLocks noAdjustHandles="0" noChangeArrowheads="0"/>
          </p:cNvSpPr>
          <p:nvPr isPhoto="0" userDrawn="0"/>
        </p:nvSpPr>
        <p:spPr bwMode="auto">
          <a:xfrm>
            <a:off x="1084358" y="1776548"/>
            <a:ext cx="723232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Ohio licensure eligibility for out-of-state doctors.</a:t>
            </a:r>
            <a:endParaRPr/>
          </a:p>
          <a:p>
            <a:pPr>
              <a:defRPr/>
            </a:pPr>
            <a:endParaRPr lang="en-US" sz="180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In coordination with SMBO and State Emergency Management Agency.</a:t>
            </a:r>
            <a:endParaRPr/>
          </a:p>
          <a:p>
            <a:pPr>
              <a:defRPr/>
            </a:pPr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endParaRPr/>
          </a:p>
          <a:p>
            <a:pPr>
              <a:defRPr/>
            </a:pPr>
            <a:endParaRPr lang="en-US" sz="180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Google Shape;195;p31" hidden="0"/>
          <p:cNvSpPr/>
          <p:nvPr isPhoto="0" userDrawn="0"/>
        </p:nvSpPr>
        <p:spPr bwMode="auto">
          <a:xfrm rot="10800000" flipH="1">
            <a:off x="700659" y="585347"/>
            <a:ext cx="383700" cy="383700"/>
          </a:xfrm>
          <a:prstGeom prst="corner">
            <a:avLst>
              <a:gd name="adj1" fmla="val 5799"/>
              <a:gd name="adj2" fmla="val 62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" name="TextBox 3" hidden="0"/>
          <p:cNvSpPr>
            <a:spLocks noAdjustHandles="0" noChangeArrowheads="0"/>
          </p:cNvSpPr>
          <p:nvPr isPhoto="0" userDrawn="0"/>
        </p:nvSpPr>
        <p:spPr bwMode="auto">
          <a:xfrm>
            <a:off x="966651" y="707528"/>
            <a:ext cx="5564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>
                <a:solidFill>
                  <a:schemeClr val="tx1"/>
                </a:solidFill>
                <a:latin typeface="Calibri"/>
                <a:cs typeface="Calibri"/>
              </a:rPr>
              <a:t>Emergency Licensure</a:t>
            </a:r>
            <a:endParaRPr/>
          </a:p>
        </p:txBody>
      </p:sp>
      <p:pic>
        <p:nvPicPr>
          <p:cNvPr id="7" name="Audio 4" hidden="0">
            <a:hlinkClick r:id="" action="ppaction://media"/>
          </p:cNvPr>
          <p:cNvPicPr>
            <a:picLocks noChangeAspect="1"/>
          </p:cNvPicPr>
          <p:nvPr isPhoto="0" userDrawn="0"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tretch/>
        </p:blipFill>
        <p:spPr bwMode="auto"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33634"/>
    </mc:Choice>
    <mc:Fallback>
      <p:transition advClick="1" advTm="3363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1" hidden="0"/>
          <p:cNvSpPr>
            <a:spLocks noAdjustHandles="0" noChangeArrowheads="0"/>
          </p:cNvSpPr>
          <p:nvPr isPhoto="0" userDrawn="0"/>
        </p:nvSpPr>
        <p:spPr bwMode="auto">
          <a:xfrm>
            <a:off x="1158240" y="1665625"/>
            <a:ext cx="715844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SMBO will suspend enforcement of any regulations requiring in-person visits between providers and patients.</a:t>
            </a:r>
            <a:endParaRPr/>
          </a:p>
          <a:p>
            <a:pPr>
              <a:defRPr/>
            </a:pPr>
            <a:endParaRPr lang="en-US" sz="180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Specifically includes:</a:t>
            </a:r>
            <a:endParaRPr/>
          </a:p>
          <a:p>
            <a:pPr marL="285750" lvl="0" indent="-285750">
              <a:buClr>
                <a:schemeClr val="tx1"/>
              </a:buClr>
              <a:buFont typeface="Arial"/>
              <a:buChar char="•"/>
              <a:defRPr/>
            </a:pPr>
            <a:r>
              <a:rPr lang="en-US">
                <a:solidFill>
                  <a:schemeClr val="tx1"/>
                </a:solidFill>
                <a:latin typeface="Calibri"/>
                <a:cs typeface="Calibri"/>
              </a:rPr>
              <a:t>Prescribing controlled substances</a:t>
            </a:r>
            <a:endParaRPr/>
          </a:p>
          <a:p>
            <a:pPr marL="285750" lvl="0" indent="-285750">
              <a:buClr>
                <a:schemeClr val="tx1"/>
              </a:buClr>
              <a:buFont typeface="Arial"/>
              <a:buChar char="•"/>
              <a:defRPr/>
            </a:pPr>
            <a:r>
              <a:rPr lang="en-US">
                <a:solidFill>
                  <a:schemeClr val="tx1"/>
                </a:solidFill>
                <a:latin typeface="Calibri"/>
                <a:cs typeface="Calibri"/>
              </a:rPr>
              <a:t>Prescribing for subacute and chronic pain</a:t>
            </a:r>
            <a:endParaRPr/>
          </a:p>
          <a:p>
            <a:pPr marL="285750" lvl="0" indent="-285750">
              <a:buClr>
                <a:schemeClr val="tx1"/>
              </a:buClr>
              <a:buFont typeface="Arial"/>
              <a:buChar char="•"/>
              <a:defRPr/>
            </a:pPr>
            <a:r>
              <a:rPr lang="en-US">
                <a:solidFill>
                  <a:schemeClr val="tx1"/>
                </a:solidFill>
                <a:latin typeface="Calibri"/>
                <a:cs typeface="Calibri"/>
              </a:rPr>
              <a:t>Prescribing to patients not seen by the provider</a:t>
            </a:r>
            <a:endParaRPr/>
          </a:p>
          <a:p>
            <a:pPr marL="285750" lvl="0" indent="-285750">
              <a:buClr>
                <a:schemeClr val="tx1"/>
              </a:buClr>
              <a:buFont typeface="Arial"/>
              <a:buChar char="•"/>
              <a:defRPr/>
            </a:pPr>
            <a:r>
              <a:rPr lang="en-US">
                <a:solidFill>
                  <a:schemeClr val="tx1"/>
                </a:solidFill>
                <a:latin typeface="Calibri"/>
                <a:cs typeface="Calibri"/>
              </a:rPr>
              <a:t>Pain management</a:t>
            </a:r>
            <a:endParaRPr/>
          </a:p>
          <a:p>
            <a:pPr marL="285750" lvl="0" indent="-285750">
              <a:buClr>
                <a:schemeClr val="tx1"/>
              </a:buClr>
              <a:buFont typeface="Arial"/>
              <a:buChar char="•"/>
              <a:defRPr/>
            </a:pPr>
            <a:r>
              <a:rPr lang="en-US">
                <a:solidFill>
                  <a:schemeClr val="tx1"/>
                </a:solidFill>
                <a:latin typeface="Calibri"/>
                <a:cs typeface="Calibri"/>
              </a:rPr>
              <a:t>Medical marijuana recommendations and renewals</a:t>
            </a:r>
            <a:endParaRPr/>
          </a:p>
          <a:p>
            <a:pPr marL="285750" lvl="0" indent="-285750">
              <a:buClr>
                <a:schemeClr val="tx1"/>
              </a:buClr>
              <a:buFont typeface="Arial"/>
              <a:buChar char="•"/>
              <a:defRPr/>
            </a:pPr>
            <a:r>
              <a:rPr lang="en-US">
                <a:solidFill>
                  <a:schemeClr val="tx1"/>
                </a:solidFill>
                <a:latin typeface="Calibri"/>
                <a:cs typeface="Calibri"/>
              </a:rPr>
              <a:t>Office-based treatment for opioid addiction</a:t>
            </a:r>
            <a:endParaRPr lang="en-US" sz="180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Google Shape;195;p31" hidden="0"/>
          <p:cNvSpPr/>
          <p:nvPr isPhoto="0" userDrawn="0"/>
        </p:nvSpPr>
        <p:spPr bwMode="auto">
          <a:xfrm rot="10800000" flipH="1">
            <a:off x="700659" y="585347"/>
            <a:ext cx="383700" cy="383700"/>
          </a:xfrm>
          <a:prstGeom prst="corner">
            <a:avLst>
              <a:gd name="adj1" fmla="val 5799"/>
              <a:gd name="adj2" fmla="val 62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" name="TextBox 3" hidden="0"/>
          <p:cNvSpPr>
            <a:spLocks noAdjustHandles="0" noChangeArrowheads="0"/>
          </p:cNvSpPr>
          <p:nvPr isPhoto="0" userDrawn="0"/>
        </p:nvSpPr>
        <p:spPr bwMode="auto">
          <a:xfrm>
            <a:off x="966651" y="707528"/>
            <a:ext cx="5564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>
                <a:solidFill>
                  <a:schemeClr val="tx1"/>
                </a:solidFill>
                <a:latin typeface="Calibri"/>
                <a:cs typeface="Calibri"/>
              </a:rPr>
              <a:t>Telemedicine</a:t>
            </a:r>
            <a:endParaRPr/>
          </a:p>
        </p:txBody>
      </p:sp>
      <p:pic>
        <p:nvPicPr>
          <p:cNvPr id="7" name="Audio 4" hidden="0">
            <a:hlinkClick r:id="" action="ppaction://media"/>
          </p:cNvPr>
          <p:cNvPicPr>
            <a:picLocks noChangeAspect="1"/>
          </p:cNvPicPr>
          <p:nvPr isPhoto="0" userDrawn="0"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tretch/>
        </p:blipFill>
        <p:spPr bwMode="auto"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87803"/>
    </mc:Choice>
    <mc:Fallback>
      <p:transition advClick="1" advTm="8780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249;p37" hidden="0"/>
          <p:cNvSpPr>
            <a:spLocks noAdjustHandles="0" noChangeArrowheads="0"/>
          </p:cNvSpPr>
          <p:nvPr isPhoto="0" userDrawn="0">
            <p:ph type="title" hasCustomPrompt="0"/>
          </p:nvPr>
        </p:nvSpPr>
        <p:spPr bwMode="auto">
          <a:xfrm flipH="1">
            <a:off x="4103150" y="2222475"/>
            <a:ext cx="4319400" cy="162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latin typeface="Calibri"/>
                <a:cs typeface="Calibri"/>
              </a:rPr>
              <a:t>TELEMEDICINE </a:t>
            </a:r>
            <a:br>
              <a:rPr lang="en">
                <a:latin typeface="Calibri"/>
                <a:cs typeface="Calibri"/>
              </a:rPr>
            </a:br>
            <a:endParaRPr>
              <a:latin typeface="Calibri"/>
              <a:cs typeface="Calibri"/>
            </a:endParaRPr>
          </a:p>
        </p:txBody>
      </p:sp>
      <p:sp>
        <p:nvSpPr>
          <p:cNvPr id="5" name="Google Shape;251;p37" hidden="0"/>
          <p:cNvSpPr>
            <a:spLocks noAdjustHandles="0" noChangeArrowheads="0"/>
          </p:cNvSpPr>
          <p:nvPr isPhoto="0" userDrawn="0">
            <p:ph type="title" idx="2" hasCustomPrompt="0"/>
          </p:nvPr>
        </p:nvSpPr>
        <p:spPr bwMode="auto">
          <a:xfrm flipH="1">
            <a:off x="6376250" y="1081627"/>
            <a:ext cx="2046300" cy="11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latin typeface="Calibri"/>
                <a:cs typeface="Calibri"/>
              </a:rPr>
              <a:t>04.</a:t>
            </a:r>
            <a:endParaRPr>
              <a:latin typeface="Calibri"/>
              <a:cs typeface="Calibri"/>
            </a:endParaRPr>
          </a:p>
        </p:txBody>
      </p:sp>
      <p:pic>
        <p:nvPicPr>
          <p:cNvPr id="6" name="Audio 2" hidden="0">
            <a:hlinkClick r:id="" action="ppaction://media"/>
          </p:cNvPr>
          <p:cNvPicPr>
            <a:picLocks noChangeAspect="1"/>
          </p:cNvPicPr>
          <p:nvPr isPhoto="0" userDrawn="0"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tretch/>
        </p:blipFill>
        <p:spPr bwMode="auto"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5447"/>
    </mc:Choice>
    <mc:Fallback>
      <p:transition advClick="1" advTm="544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1" hidden="0"/>
          <p:cNvSpPr>
            <a:spLocks noAdjustHandles="0" noChangeArrowheads="0"/>
          </p:cNvSpPr>
          <p:nvPr isPhoto="0" userDrawn="0"/>
        </p:nvSpPr>
        <p:spPr bwMode="auto">
          <a:xfrm>
            <a:off x="1084359" y="1665625"/>
            <a:ext cx="72323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DEA-registered practitioners may issue prescriptions for controlled substances to patients for whom they have not conducted an in-person medical evaluation if:</a:t>
            </a:r>
            <a:endParaRPr/>
          </a:p>
          <a:p>
            <a:pPr>
              <a:defRPr/>
            </a:pPr>
            <a:endParaRPr lang="en-US" sz="1800">
              <a:solidFill>
                <a:schemeClr val="tx1"/>
              </a:solidFill>
              <a:latin typeface="Calibri"/>
              <a:cs typeface="Calibri"/>
            </a:endParaRPr>
          </a:p>
          <a:p>
            <a:pPr marL="285750" lvl="0" indent="-285750">
              <a:buClr>
                <a:schemeClr val="tx1"/>
              </a:buClr>
              <a:buFont typeface="Arial"/>
              <a:buChar char="•"/>
              <a:defRPr/>
            </a:pPr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Legitimate medical purpose</a:t>
            </a:r>
            <a:endParaRPr/>
          </a:p>
          <a:p>
            <a:pPr marL="285750" lvl="0" indent="-285750">
              <a:buClr>
                <a:schemeClr val="tx1"/>
              </a:buClr>
              <a:buFont typeface="Arial"/>
              <a:buChar char="•"/>
              <a:defRPr/>
            </a:pPr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Communication is conducted using an </a:t>
            </a:r>
            <a:r>
              <a:rPr lang="en-US" sz="1800" b="1">
                <a:solidFill>
                  <a:schemeClr val="tx1"/>
                </a:solidFill>
                <a:latin typeface="Calibri"/>
                <a:cs typeface="Calibri"/>
              </a:rPr>
              <a:t>audio-visual, real-time, two-way interactive</a:t>
            </a:r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 system</a:t>
            </a:r>
            <a:endParaRPr/>
          </a:p>
        </p:txBody>
      </p:sp>
      <p:sp>
        <p:nvSpPr>
          <p:cNvPr id="5" name="Google Shape;195;p31" hidden="0"/>
          <p:cNvSpPr/>
          <p:nvPr isPhoto="0" userDrawn="0"/>
        </p:nvSpPr>
        <p:spPr bwMode="auto">
          <a:xfrm rot="10800000" flipH="1">
            <a:off x="700659" y="585347"/>
            <a:ext cx="383700" cy="383700"/>
          </a:xfrm>
          <a:prstGeom prst="corner">
            <a:avLst>
              <a:gd name="adj1" fmla="val 5799"/>
              <a:gd name="adj2" fmla="val 62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" name="TextBox 3" hidden="0"/>
          <p:cNvSpPr>
            <a:spLocks noAdjustHandles="0" noChangeArrowheads="0"/>
          </p:cNvSpPr>
          <p:nvPr isPhoto="0" userDrawn="0"/>
        </p:nvSpPr>
        <p:spPr bwMode="auto">
          <a:xfrm>
            <a:off x="966651" y="707528"/>
            <a:ext cx="5564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>
                <a:solidFill>
                  <a:schemeClr val="tx1"/>
                </a:solidFill>
                <a:latin typeface="Calibri"/>
                <a:cs typeface="Calibri"/>
              </a:rPr>
              <a:t>HHS</a:t>
            </a:r>
            <a:endParaRPr/>
          </a:p>
        </p:txBody>
      </p:sp>
      <p:pic>
        <p:nvPicPr>
          <p:cNvPr id="7" name="Audio 4" hidden="0">
            <a:hlinkClick r:id="" action="ppaction://media"/>
          </p:cNvPr>
          <p:cNvPicPr>
            <a:picLocks noChangeAspect="1"/>
          </p:cNvPicPr>
          <p:nvPr isPhoto="0" userDrawn="0"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tretch/>
        </p:blipFill>
        <p:spPr bwMode="auto"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95851"/>
    </mc:Choice>
    <mc:Fallback>
      <p:transition advClick="1" advTm="9585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1" hidden="0"/>
          <p:cNvSpPr>
            <a:spLocks noAdjustHandles="0" noChangeArrowheads="0"/>
          </p:cNvSpPr>
          <p:nvPr isPhoto="0" userDrawn="0"/>
        </p:nvSpPr>
        <p:spPr bwMode="auto">
          <a:xfrm>
            <a:off x="1084360" y="1665625"/>
            <a:ext cx="6796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Telehealth services provided to beneficiaries in health care facility or at home.</a:t>
            </a:r>
            <a:endParaRPr/>
          </a:p>
          <a:p>
            <a:pPr>
              <a:defRPr/>
            </a:pPr>
            <a:endParaRPr lang="en-US" sz="180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Paid at the same rate as regular, in-person visits.</a:t>
            </a:r>
            <a:endParaRPr/>
          </a:p>
        </p:txBody>
      </p:sp>
      <p:sp>
        <p:nvSpPr>
          <p:cNvPr id="5" name="Google Shape;195;p31" hidden="0"/>
          <p:cNvSpPr/>
          <p:nvPr isPhoto="0" userDrawn="0"/>
        </p:nvSpPr>
        <p:spPr bwMode="auto">
          <a:xfrm rot="10800000" flipH="1">
            <a:off x="700659" y="585347"/>
            <a:ext cx="383700" cy="383700"/>
          </a:xfrm>
          <a:prstGeom prst="corner">
            <a:avLst>
              <a:gd name="adj1" fmla="val 5799"/>
              <a:gd name="adj2" fmla="val 62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" name="TextBox 3" hidden="0"/>
          <p:cNvSpPr>
            <a:spLocks noAdjustHandles="0" noChangeArrowheads="0"/>
          </p:cNvSpPr>
          <p:nvPr isPhoto="0" userDrawn="0"/>
        </p:nvSpPr>
        <p:spPr bwMode="auto">
          <a:xfrm>
            <a:off x="966651" y="707528"/>
            <a:ext cx="5564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>
                <a:solidFill>
                  <a:schemeClr val="tx1"/>
                </a:solidFill>
                <a:latin typeface="Calibri"/>
                <a:cs typeface="Calibri"/>
              </a:rPr>
              <a:t>CMS</a:t>
            </a:r>
            <a:endParaRPr/>
          </a:p>
        </p:txBody>
      </p:sp>
      <p:pic>
        <p:nvPicPr>
          <p:cNvPr id="7" name="Audio 4" hidden="0">
            <a:hlinkClick r:id="" action="ppaction://media"/>
          </p:cNvPr>
          <p:cNvPicPr>
            <a:picLocks noChangeAspect="1"/>
          </p:cNvPicPr>
          <p:nvPr isPhoto="0" userDrawn="0"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tretch/>
        </p:blipFill>
        <p:spPr bwMode="auto"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112551"/>
    </mc:Choice>
    <mc:Fallback>
      <p:transition advClick="1" advTm="11255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1" hidden="0"/>
          <p:cNvSpPr>
            <a:spLocks noAdjustHandles="0" noChangeArrowheads="0"/>
          </p:cNvSpPr>
          <p:nvPr isPhoto="0" userDrawn="0"/>
        </p:nvSpPr>
        <p:spPr bwMode="auto">
          <a:xfrm>
            <a:off x="1084360" y="1665625"/>
            <a:ext cx="67968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Emergency rule applies to Medicaid fee-for-service, MCP, and MCOP services.</a:t>
            </a:r>
            <a:endParaRPr/>
          </a:p>
          <a:p>
            <a:pPr>
              <a:defRPr/>
            </a:pPr>
            <a:endParaRPr lang="en-US" sz="180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Flexibility with regard to platform, but must be private. </a:t>
            </a:r>
            <a:endParaRPr/>
          </a:p>
          <a:p>
            <a:pPr>
              <a:defRPr/>
            </a:pPr>
            <a:endParaRPr lang="en-US" sz="180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Google Shape;195;p31" hidden="0"/>
          <p:cNvSpPr/>
          <p:nvPr isPhoto="0" userDrawn="0"/>
        </p:nvSpPr>
        <p:spPr bwMode="auto">
          <a:xfrm rot="10800000" flipH="1">
            <a:off x="700659" y="585347"/>
            <a:ext cx="383700" cy="383700"/>
          </a:xfrm>
          <a:prstGeom prst="corner">
            <a:avLst>
              <a:gd name="adj1" fmla="val 5799"/>
              <a:gd name="adj2" fmla="val 62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" name="TextBox 3" hidden="0"/>
          <p:cNvSpPr>
            <a:spLocks noAdjustHandles="0" noChangeArrowheads="0"/>
          </p:cNvSpPr>
          <p:nvPr isPhoto="0" userDrawn="0"/>
        </p:nvSpPr>
        <p:spPr bwMode="auto">
          <a:xfrm>
            <a:off x="966651" y="707528"/>
            <a:ext cx="5564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>
                <a:solidFill>
                  <a:schemeClr val="tx1"/>
                </a:solidFill>
                <a:latin typeface="Calibri"/>
                <a:cs typeface="Calibri"/>
              </a:rPr>
              <a:t>ODM, </a:t>
            </a:r>
            <a:r>
              <a:rPr lang="en-US" sz="4800">
                <a:solidFill>
                  <a:schemeClr val="tx1"/>
                </a:solidFill>
                <a:latin typeface="Calibri"/>
                <a:cs typeface="Calibri"/>
              </a:rPr>
              <a:t>OhioMHAS</a:t>
            </a:r>
            <a:endParaRPr lang="en-US" sz="480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7" name="Audio 4" hidden="0">
            <a:hlinkClick r:id="" action="ppaction://media"/>
          </p:cNvPr>
          <p:cNvPicPr>
            <a:picLocks noChangeAspect="1"/>
          </p:cNvPicPr>
          <p:nvPr isPhoto="0" userDrawn="0"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tretch/>
        </p:blipFill>
        <p:spPr bwMode="auto"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103570"/>
    </mc:Choice>
    <mc:Fallback>
      <p:transition advClick="1" advTm="10357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249;p37" hidden="0"/>
          <p:cNvSpPr>
            <a:spLocks noAdjustHandles="0" noChangeArrowheads="0"/>
          </p:cNvSpPr>
          <p:nvPr isPhoto="0" userDrawn="0">
            <p:ph type="title" hasCustomPrompt="0"/>
          </p:nvPr>
        </p:nvSpPr>
        <p:spPr bwMode="auto">
          <a:xfrm flipH="1">
            <a:off x="4103150" y="2222475"/>
            <a:ext cx="4319400" cy="162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latin typeface="Calibri"/>
                <a:cs typeface="Calibri"/>
              </a:rPr>
              <a:t>1135 BLANKET WAIVERS</a:t>
            </a:r>
            <a:endParaRPr>
              <a:latin typeface="Calibri"/>
              <a:cs typeface="Calibri"/>
            </a:endParaRPr>
          </a:p>
        </p:txBody>
      </p:sp>
      <p:sp>
        <p:nvSpPr>
          <p:cNvPr id="5" name="Google Shape;251;p37" hidden="0"/>
          <p:cNvSpPr>
            <a:spLocks noAdjustHandles="0" noChangeArrowheads="0"/>
          </p:cNvSpPr>
          <p:nvPr isPhoto="0" userDrawn="0">
            <p:ph type="title" idx="2" hasCustomPrompt="0"/>
          </p:nvPr>
        </p:nvSpPr>
        <p:spPr bwMode="auto">
          <a:xfrm flipH="1">
            <a:off x="6376250" y="1081627"/>
            <a:ext cx="2046300" cy="11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latin typeface="Calibri"/>
                <a:cs typeface="Calibri"/>
              </a:rPr>
              <a:t>05.</a:t>
            </a:r>
            <a:endParaRPr>
              <a:latin typeface="Calibri"/>
              <a:cs typeface="Calibri"/>
            </a:endParaRPr>
          </a:p>
        </p:txBody>
      </p:sp>
      <p:pic>
        <p:nvPicPr>
          <p:cNvPr id="6" name="Audio 2" hidden="0">
            <a:hlinkClick r:id="" action="ppaction://media"/>
          </p:cNvPr>
          <p:cNvPicPr>
            <a:picLocks noChangeAspect="1"/>
          </p:cNvPicPr>
          <p:nvPr isPhoto="0" userDrawn="0"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tretch/>
        </p:blipFill>
        <p:spPr bwMode="auto"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31979"/>
    </mc:Choice>
    <mc:Fallback>
      <p:transition advClick="1" advTm="3197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1" hidden="0"/>
          <p:cNvSpPr>
            <a:spLocks noAdjustHandles="0" noChangeArrowheads="0"/>
          </p:cNvSpPr>
          <p:nvPr isPhoto="0" userDrawn="0"/>
        </p:nvSpPr>
        <p:spPr bwMode="auto">
          <a:xfrm>
            <a:off x="1158240" y="1665625"/>
            <a:ext cx="71584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Local hospitals and health systems capacity</a:t>
            </a:r>
            <a:endParaRPr/>
          </a:p>
          <a:p>
            <a:pPr lvl="0">
              <a:defRPr/>
            </a:pPr>
            <a:endParaRPr lang="en-US" sz="1800">
              <a:solidFill>
                <a:schemeClr val="tx1"/>
              </a:solidFill>
              <a:latin typeface="Calibri"/>
              <a:cs typeface="Calibri"/>
            </a:endParaRPr>
          </a:p>
          <a:p>
            <a:pPr lvl="0">
              <a:defRPr/>
            </a:pPr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Rapidly expand workforce;</a:t>
            </a:r>
            <a:endParaRPr/>
          </a:p>
          <a:p>
            <a:pPr lvl="0">
              <a:defRPr/>
            </a:pPr>
            <a:endParaRPr lang="en-US" sz="1800">
              <a:solidFill>
                <a:schemeClr val="tx1"/>
              </a:solidFill>
              <a:latin typeface="Calibri"/>
              <a:cs typeface="Calibri"/>
            </a:endParaRPr>
          </a:p>
          <a:p>
            <a:pPr lvl="0">
              <a:defRPr/>
            </a:pPr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Increase Medicare access to telehealth </a:t>
            </a:r>
            <a:endParaRPr/>
          </a:p>
          <a:p>
            <a:pPr lvl="0">
              <a:defRPr/>
            </a:pPr>
            <a:endParaRPr lang="en-US" sz="1800">
              <a:solidFill>
                <a:schemeClr val="tx1"/>
              </a:solidFill>
              <a:latin typeface="Calibri"/>
              <a:cs typeface="Calibri"/>
            </a:endParaRPr>
          </a:p>
          <a:p>
            <a:pPr lvl="0">
              <a:defRPr/>
            </a:pPr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Expand in-place testing</a:t>
            </a:r>
            <a:endParaRPr/>
          </a:p>
          <a:p>
            <a:pPr lvl="0">
              <a:defRPr/>
            </a:pPr>
            <a:endParaRPr lang="en-US" sz="1800">
              <a:solidFill>
                <a:schemeClr val="tx1"/>
              </a:solidFill>
              <a:latin typeface="Calibri"/>
              <a:cs typeface="Calibri"/>
            </a:endParaRPr>
          </a:p>
          <a:p>
            <a:pPr lvl="0">
              <a:defRPr/>
            </a:pPr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Patients Over Paperwork</a:t>
            </a:r>
            <a:endParaRPr/>
          </a:p>
          <a:p>
            <a:pPr>
              <a:defRPr/>
            </a:pPr>
            <a:endParaRPr lang="en-US" sz="180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Google Shape;195;p31" hidden="0"/>
          <p:cNvSpPr/>
          <p:nvPr isPhoto="0" userDrawn="0"/>
        </p:nvSpPr>
        <p:spPr bwMode="auto">
          <a:xfrm rot="10800000" flipH="1">
            <a:off x="700659" y="585347"/>
            <a:ext cx="383700" cy="383700"/>
          </a:xfrm>
          <a:prstGeom prst="corner">
            <a:avLst>
              <a:gd name="adj1" fmla="val 5799"/>
              <a:gd name="adj2" fmla="val 62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" name="TextBox 3" hidden="0"/>
          <p:cNvSpPr>
            <a:spLocks noAdjustHandles="0" noChangeArrowheads="0"/>
          </p:cNvSpPr>
          <p:nvPr isPhoto="0" userDrawn="0"/>
        </p:nvSpPr>
        <p:spPr bwMode="auto">
          <a:xfrm>
            <a:off x="966651" y="707528"/>
            <a:ext cx="5564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>
                <a:solidFill>
                  <a:schemeClr val="tx1"/>
                </a:solidFill>
                <a:latin typeface="Calibri"/>
                <a:cs typeface="Calibri"/>
              </a:rPr>
              <a:t>Regulatory Waivers</a:t>
            </a:r>
            <a:endParaRPr/>
          </a:p>
        </p:txBody>
      </p:sp>
      <p:pic>
        <p:nvPicPr>
          <p:cNvPr id="7" name="Audio 4" hidden="0">
            <a:hlinkClick r:id="" action="ppaction://media"/>
          </p:cNvPr>
          <p:cNvPicPr>
            <a:picLocks noChangeAspect="1"/>
          </p:cNvPicPr>
          <p:nvPr isPhoto="0" userDrawn="0"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tretch/>
        </p:blipFill>
        <p:spPr bwMode="auto"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171011"/>
    </mc:Choice>
    <mc:Fallback>
      <p:transition advClick="1" advTm="17101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1" hidden="0"/>
          <p:cNvSpPr>
            <a:spLocks noAdjustHandles="0" noChangeArrowheads="0"/>
          </p:cNvSpPr>
          <p:nvPr isPhoto="0" userDrawn="0"/>
        </p:nvSpPr>
        <p:spPr bwMode="auto">
          <a:xfrm>
            <a:off x="1068354" y="1660706"/>
            <a:ext cx="7158446" cy="323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Waivers apply only to cases solely related to COVID-19 outbreak </a:t>
            </a:r>
            <a:endParaRPr/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/>
              <a:buChar char="•"/>
              <a:defRPr/>
            </a:pPr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Payment for physician services above/below fair market value</a:t>
            </a:r>
            <a:endParaRPr/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/>
              <a:buChar char="•"/>
              <a:defRPr/>
            </a:pPr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Rent or equipment paid by physicians below fair market value</a:t>
            </a:r>
            <a:endParaRPr/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/>
              <a:buChar char="•"/>
              <a:defRPr/>
            </a:pPr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Failure to meet writing requirements</a:t>
            </a:r>
            <a:endParaRPr/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/>
              <a:buChar char="•"/>
              <a:defRPr/>
            </a:pPr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Medical staff incidental benefit</a:t>
            </a:r>
            <a:endParaRPr/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/>
              <a:buChar char="•"/>
              <a:defRPr/>
            </a:pPr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Nonmonetary compensation</a:t>
            </a:r>
            <a:endParaRPr/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/>
              <a:buChar char="•"/>
              <a:defRPr/>
            </a:pPr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Loan to a physician</a:t>
            </a:r>
            <a:endParaRPr/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/>
              <a:buChar char="•"/>
              <a:defRPr/>
            </a:pPr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Referrals</a:t>
            </a:r>
            <a:endParaRPr/>
          </a:p>
        </p:txBody>
      </p:sp>
      <p:sp>
        <p:nvSpPr>
          <p:cNvPr id="5" name="Google Shape;195;p31" hidden="0"/>
          <p:cNvSpPr/>
          <p:nvPr isPhoto="0" userDrawn="0"/>
        </p:nvSpPr>
        <p:spPr bwMode="auto">
          <a:xfrm rot="10800000" flipH="1">
            <a:off x="700659" y="585347"/>
            <a:ext cx="383700" cy="383700"/>
          </a:xfrm>
          <a:prstGeom prst="corner">
            <a:avLst>
              <a:gd name="adj1" fmla="val 5799"/>
              <a:gd name="adj2" fmla="val 62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6" name="TextBox 3" hidden="0"/>
          <p:cNvSpPr>
            <a:spLocks noAdjustHandles="0" noChangeArrowheads="0"/>
          </p:cNvSpPr>
          <p:nvPr isPhoto="0" userDrawn="0"/>
        </p:nvSpPr>
        <p:spPr bwMode="auto">
          <a:xfrm>
            <a:off x="966651" y="707528"/>
            <a:ext cx="5564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>
                <a:solidFill>
                  <a:schemeClr val="tx1"/>
                </a:solidFill>
                <a:latin typeface="Calibri"/>
                <a:cs typeface="Calibri"/>
              </a:rPr>
              <a:t>STARK Law</a:t>
            </a:r>
            <a:endParaRPr/>
          </a:p>
        </p:txBody>
      </p:sp>
      <p:pic>
        <p:nvPicPr>
          <p:cNvPr id="7" name="Audio 5" hidden="0">
            <a:hlinkClick r:id="" action="ppaction://media"/>
          </p:cNvPr>
          <p:cNvPicPr>
            <a:picLocks noChangeAspect="1"/>
          </p:cNvPicPr>
          <p:nvPr isPhoto="0" userDrawn="0"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tretch/>
        </p:blipFill>
        <p:spPr bwMode="auto"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122485"/>
    </mc:Choice>
    <mc:Fallback>
      <p:transition advClick="1" advTm="12248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227;p34" hidden="0"/>
          <p:cNvSpPr>
            <a:spLocks noAdjustHandles="0" noChangeArrowheads="0"/>
          </p:cNvSpPr>
          <p:nvPr isPhoto="0" userDrawn="0">
            <p:ph type="subTitle" idx="1" hasCustomPrompt="0"/>
          </p:nvPr>
        </p:nvSpPr>
        <p:spPr bwMode="auto">
          <a:xfrm>
            <a:off x="463138" y="166256"/>
            <a:ext cx="6103917" cy="47509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US">
                <a:latin typeface="Calibri"/>
                <a:cs typeface="Calibri"/>
              </a:rPr>
              <a:t>JANUARY 30</a:t>
            </a:r>
            <a:endParaRPr/>
          </a:p>
          <a:p>
            <a:pPr>
              <a:defRPr/>
            </a:pPr>
            <a:r>
              <a:rPr lang="en-US">
                <a:latin typeface="Calibri"/>
                <a:cs typeface="Calibri"/>
              </a:rPr>
              <a:t>WHO declared the coronavirus a global public health emergency of international concern</a:t>
            </a:r>
            <a:endParaRPr/>
          </a:p>
          <a:p>
            <a:pPr>
              <a:defRPr/>
            </a:pPr>
            <a:r>
              <a:rPr lang="en-US">
                <a:latin typeface="Calibri"/>
                <a:cs typeface="Calibri"/>
              </a:rPr>
              <a:t> </a:t>
            </a:r>
            <a:endParaRPr/>
          </a:p>
          <a:p>
            <a:pPr>
              <a:defRPr/>
            </a:pPr>
            <a:r>
              <a:rPr lang="en-US">
                <a:latin typeface="Calibri"/>
                <a:cs typeface="Calibri"/>
              </a:rPr>
              <a:t>MARCH 9</a:t>
            </a:r>
            <a:endParaRPr/>
          </a:p>
          <a:p>
            <a:pPr>
              <a:defRPr/>
            </a:pPr>
            <a:r>
              <a:rPr lang="en-US">
                <a:latin typeface="Calibri"/>
                <a:cs typeface="Calibri"/>
              </a:rPr>
              <a:t>Gov. Mike DeWine declared a state of emergency </a:t>
            </a:r>
            <a:endParaRPr/>
          </a:p>
          <a:p>
            <a:pPr>
              <a:defRPr/>
            </a:pPr>
            <a:r>
              <a:rPr lang="en-US">
                <a:latin typeface="Calibri"/>
                <a:cs typeface="Calibri"/>
              </a:rPr>
              <a:t>Ohio had its first known cases</a:t>
            </a:r>
            <a:endParaRPr/>
          </a:p>
          <a:p>
            <a:pPr>
              <a:defRPr/>
            </a:pPr>
            <a:endParaRPr lang="en-US">
              <a:latin typeface="Calibri"/>
              <a:cs typeface="Calibri"/>
            </a:endParaRPr>
          </a:p>
          <a:p>
            <a:pPr>
              <a:defRPr/>
            </a:pPr>
            <a:r>
              <a:rPr lang="en-US">
                <a:latin typeface="Calibri"/>
                <a:cs typeface="Calibri"/>
              </a:rPr>
              <a:t>MARCH 11 </a:t>
            </a:r>
            <a:endParaRPr/>
          </a:p>
          <a:p>
            <a:pPr>
              <a:defRPr/>
            </a:pPr>
            <a:r>
              <a:rPr lang="en-US">
                <a:latin typeface="Calibri"/>
                <a:cs typeface="Calibri"/>
              </a:rPr>
              <a:t>WHO declared COVID-19 a pandemic</a:t>
            </a:r>
            <a:endParaRPr/>
          </a:p>
          <a:p>
            <a:pPr>
              <a:defRPr/>
            </a:pPr>
            <a:r>
              <a:rPr lang="en-US">
                <a:latin typeface="Calibri"/>
                <a:cs typeface="Calibri"/>
              </a:rPr>
              <a:t> </a:t>
            </a:r>
            <a:endParaRPr/>
          </a:p>
          <a:p>
            <a:pPr>
              <a:defRPr/>
            </a:pPr>
            <a:r>
              <a:rPr lang="en-US">
                <a:latin typeface="Calibri"/>
                <a:cs typeface="Calibri"/>
              </a:rPr>
              <a:t>MARCH 13</a:t>
            </a:r>
            <a:endParaRPr/>
          </a:p>
          <a:p>
            <a:pPr>
              <a:defRPr/>
            </a:pPr>
            <a:r>
              <a:rPr lang="en-US">
                <a:latin typeface="Calibri"/>
                <a:cs typeface="Calibri"/>
              </a:rPr>
              <a:t>US national emergency declared</a:t>
            </a:r>
            <a:endParaRPr/>
          </a:p>
          <a:p>
            <a:pPr>
              <a:defRPr/>
            </a:pPr>
            <a:r>
              <a:rPr lang="en-US">
                <a:latin typeface="Calibri"/>
                <a:cs typeface="Calibri"/>
              </a:rPr>
              <a:t> </a:t>
            </a:r>
            <a:endParaRPr/>
          </a:p>
          <a:p>
            <a:pPr>
              <a:defRPr/>
            </a:pPr>
            <a:r>
              <a:rPr lang="en-US">
                <a:latin typeface="Calibri"/>
                <a:cs typeface="Calibri"/>
              </a:rPr>
              <a:t>MARCH 22</a:t>
            </a:r>
            <a:endParaRPr/>
          </a:p>
          <a:p>
            <a:pPr>
              <a:defRPr/>
            </a:pPr>
            <a:r>
              <a:rPr lang="en-US">
                <a:latin typeface="Calibri"/>
                <a:cs typeface="Calibri"/>
              </a:rPr>
              <a:t>State of Ohio issues “Stay at Home” order</a:t>
            </a:r>
            <a:endParaRPr/>
          </a:p>
        </p:txBody>
      </p:sp>
      <p:pic>
        <p:nvPicPr>
          <p:cNvPr id="5" name="Audio 1" hidden="0">
            <a:hlinkClick r:id="" action="ppaction://media"/>
          </p:cNvPr>
          <p:cNvPicPr>
            <a:picLocks noChangeAspect="1"/>
          </p:cNvPicPr>
          <p:nvPr isPhoto="0" userDrawn="0"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tretch/>
        </p:blipFill>
        <p:spPr bwMode="auto"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83751"/>
    </mc:Choice>
    <mc:Fallback>
      <p:transition advClick="1" advTm="8375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249;p37" hidden="0"/>
          <p:cNvSpPr>
            <a:spLocks noAdjustHandles="0" noChangeArrowheads="0"/>
          </p:cNvSpPr>
          <p:nvPr isPhoto="0" userDrawn="0">
            <p:ph type="title" hasCustomPrompt="0"/>
          </p:nvPr>
        </p:nvSpPr>
        <p:spPr bwMode="auto">
          <a:xfrm flipH="1">
            <a:off x="4103150" y="2222475"/>
            <a:ext cx="4319400" cy="162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latin typeface="Calibri"/>
                <a:cs typeface="Calibri"/>
              </a:rPr>
              <a:t>CARES ACT </a:t>
            </a:r>
            <a:br>
              <a:rPr lang="en">
                <a:latin typeface="Calibri"/>
                <a:cs typeface="Calibri"/>
              </a:rPr>
            </a:br>
            <a:endParaRPr>
              <a:latin typeface="Calibri"/>
              <a:cs typeface="Calibri"/>
            </a:endParaRPr>
          </a:p>
        </p:txBody>
      </p:sp>
      <p:sp>
        <p:nvSpPr>
          <p:cNvPr id="5" name="Google Shape;251;p37" hidden="0"/>
          <p:cNvSpPr>
            <a:spLocks noAdjustHandles="0" noChangeArrowheads="0"/>
          </p:cNvSpPr>
          <p:nvPr isPhoto="0" userDrawn="0">
            <p:ph type="title" idx="2" hasCustomPrompt="0"/>
          </p:nvPr>
        </p:nvSpPr>
        <p:spPr bwMode="auto">
          <a:xfrm flipH="1">
            <a:off x="6376250" y="1081627"/>
            <a:ext cx="2046300" cy="11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latin typeface="Calibri"/>
                <a:cs typeface="Calibri"/>
              </a:rPr>
              <a:t>06.</a:t>
            </a:r>
            <a:endParaRPr>
              <a:latin typeface="Calibri"/>
              <a:cs typeface="Calibri"/>
            </a:endParaRPr>
          </a:p>
        </p:txBody>
      </p:sp>
      <p:pic>
        <p:nvPicPr>
          <p:cNvPr id="6" name="Audio 2" hidden="0">
            <a:hlinkClick r:id="" action="ppaction://media"/>
          </p:cNvPr>
          <p:cNvPicPr>
            <a:picLocks noChangeAspect="1"/>
          </p:cNvPicPr>
          <p:nvPr isPhoto="0" userDrawn="0"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tretch/>
        </p:blipFill>
        <p:spPr bwMode="auto"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40141"/>
    </mc:Choice>
    <mc:Fallback>
      <p:transition advClick="1" advTm="4014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235;p35" hidden="0"/>
          <p:cNvSpPr>
            <a:spLocks noAdjustHandles="0" noChangeArrowheads="0"/>
          </p:cNvSpPr>
          <p:nvPr isPhoto="0" userDrawn="0">
            <p:ph type="subTitle" idx="1" hasCustomPrompt="0"/>
          </p:nvPr>
        </p:nvSpPr>
        <p:spPr bwMode="auto">
          <a:xfrm>
            <a:off x="1863634" y="1332395"/>
            <a:ext cx="6762491" cy="35279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lnSpc>
                <a:spcPct val="150000"/>
              </a:lnSpc>
              <a:spcAft>
                <a:spcPts val="1600"/>
              </a:spcAft>
              <a:defRPr/>
            </a:pPr>
            <a:r>
              <a:rPr lang="en-US" sz="1800">
                <a:latin typeface="Calibri"/>
                <a:cs typeface="Calibri"/>
              </a:rPr>
              <a:t>Financial aid and student loans</a:t>
            </a:r>
            <a:endParaRPr/>
          </a:p>
          <a:p>
            <a:pPr marL="0" lvl="0" indent="0">
              <a:lnSpc>
                <a:spcPct val="150000"/>
              </a:lnSpc>
              <a:spcAft>
                <a:spcPts val="1600"/>
              </a:spcAft>
              <a:defRPr/>
            </a:pPr>
            <a:r>
              <a:rPr lang="en-US" sz="1800">
                <a:latin typeface="Calibri"/>
                <a:cs typeface="Calibri"/>
              </a:rPr>
              <a:t>Financial relief for small businesses and 501(c)(3) organizations </a:t>
            </a:r>
            <a:endParaRPr/>
          </a:p>
          <a:p>
            <a:pPr marL="0" lvl="0" indent="0">
              <a:lnSpc>
                <a:spcPct val="150000"/>
              </a:lnSpc>
              <a:spcAft>
                <a:spcPts val="1600"/>
              </a:spcAft>
              <a:defRPr/>
            </a:pPr>
            <a:r>
              <a:rPr lang="en-US" sz="1800">
                <a:latin typeface="Calibri"/>
                <a:cs typeface="Calibri"/>
              </a:rPr>
              <a:t>Assistant Secretary for Preparedness and Response </a:t>
            </a:r>
            <a:endParaRPr/>
          </a:p>
          <a:p>
            <a:pPr marL="0" lvl="0" indent="0">
              <a:lnSpc>
                <a:spcPct val="150000"/>
              </a:lnSpc>
              <a:spcAft>
                <a:spcPts val="1600"/>
              </a:spcAft>
              <a:defRPr/>
            </a:pPr>
            <a:r>
              <a:rPr lang="en-US" sz="1800">
                <a:latin typeface="Calibri"/>
                <a:cs typeface="Calibri"/>
              </a:rPr>
              <a:t>Centers for Disease Control and Prevention </a:t>
            </a:r>
            <a:endParaRPr/>
          </a:p>
          <a:p>
            <a:pPr marL="0" lvl="0" indent="0">
              <a:lnSpc>
                <a:spcPct val="150000"/>
              </a:lnSpc>
              <a:spcAft>
                <a:spcPts val="1600"/>
              </a:spcAft>
              <a:defRPr/>
            </a:pPr>
            <a:r>
              <a:rPr lang="en-US" sz="1800">
                <a:latin typeface="Calibri"/>
                <a:cs typeface="Calibri"/>
              </a:rPr>
              <a:t>Health Resources and Services Administration </a:t>
            </a:r>
            <a:endParaRPr/>
          </a:p>
          <a:p>
            <a:pPr marL="0" lvl="0" indent="0">
              <a:lnSpc>
                <a:spcPct val="150000"/>
              </a:lnSpc>
              <a:spcAft>
                <a:spcPts val="1600"/>
              </a:spcAft>
              <a:defRPr/>
            </a:pPr>
            <a:r>
              <a:rPr lang="en-US" sz="1800">
                <a:latin typeface="Calibri"/>
                <a:cs typeface="Calibri"/>
              </a:rPr>
              <a:t>Department of Veterans Affairs 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Google Shape;236;p35" hidden="0"/>
          <p:cNvSpPr>
            <a:spLocks noAdjustHandles="0" noChangeArrowheads="0"/>
          </p:cNvSpPr>
          <p:nvPr isPhoto="0" userDrawn="0">
            <p:ph type="ctrTitle" hasCustomPrompt="0"/>
          </p:nvPr>
        </p:nvSpPr>
        <p:spPr bwMode="auto">
          <a:xfrm>
            <a:off x="3871256" y="347251"/>
            <a:ext cx="4563019" cy="9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latin typeface="Calibri"/>
                <a:cs typeface="Calibri"/>
              </a:rPr>
              <a:t>CARES Act</a:t>
            </a:r>
            <a:endParaRPr>
              <a:latin typeface="Calibri"/>
              <a:cs typeface="Calibri"/>
            </a:endParaRPr>
          </a:p>
        </p:txBody>
      </p:sp>
      <p:sp>
        <p:nvSpPr>
          <p:cNvPr id="6" name="Google Shape;237;p35" hidden="0"/>
          <p:cNvSpPr/>
          <p:nvPr isPhoto="0" userDrawn="0"/>
        </p:nvSpPr>
        <p:spPr bwMode="auto">
          <a:xfrm rot="10800000">
            <a:off x="8242425" y="315207"/>
            <a:ext cx="383700" cy="383700"/>
          </a:xfrm>
          <a:prstGeom prst="corner">
            <a:avLst>
              <a:gd name="adj1" fmla="val 5799"/>
              <a:gd name="adj2" fmla="val 62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pic>
        <p:nvPicPr>
          <p:cNvPr id="7" name="Audio 2" hidden="0">
            <a:hlinkClick r:id="" action="ppaction://media"/>
          </p:cNvPr>
          <p:cNvPicPr>
            <a:picLocks noChangeAspect="1"/>
          </p:cNvPicPr>
          <p:nvPr isPhoto="0" userDrawn="0"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tretch/>
        </p:blipFill>
        <p:spPr bwMode="auto"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416193"/>
    </mc:Choice>
    <mc:Fallback>
      <p:transition advClick="1" advTm="416193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2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409303" y="351847"/>
            <a:ext cx="7795397" cy="754142"/>
          </a:xfrm>
        </p:spPr>
        <p:txBody>
          <a:bodyPr/>
          <a:lstStyle/>
          <a:p>
            <a:pPr algn="l">
              <a:defRPr/>
            </a:pPr>
            <a:r>
              <a:rPr lang="en-US" sz="4800">
                <a:latin typeface="Calibri"/>
                <a:cs typeface="Calibri"/>
              </a:rPr>
              <a:t>CARES Act</a:t>
            </a:r>
            <a:endParaRPr/>
          </a:p>
        </p:txBody>
      </p:sp>
      <p:sp>
        <p:nvSpPr>
          <p:cNvPr id="5" name="Google Shape;235;p35" hidden="0"/>
          <p:cNvSpPr>
            <a:spLocks noAdjustHandles="0" noChangeArrowheads="0"/>
          </p:cNvSpPr>
          <p:nvPr isPhoto="0" userDrawn="0"/>
        </p:nvSpPr>
        <p:spPr bwMode="auto">
          <a:xfrm>
            <a:off x="1602377" y="1721882"/>
            <a:ext cx="6762491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spcAft>
                <a:spcPts val="1600"/>
              </a:spcAft>
              <a:defRPr/>
            </a:pPr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Health Savings Accounts for Telehealth Services</a:t>
            </a:r>
            <a:endParaRPr/>
          </a:p>
          <a:p>
            <a:pPr>
              <a:spcAft>
                <a:spcPts val="1600"/>
              </a:spcAft>
              <a:defRPr/>
            </a:pPr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Medicare and Medicare Advantage Vaccine Coverage</a:t>
            </a:r>
            <a:endParaRPr/>
          </a:p>
          <a:p>
            <a:pPr>
              <a:spcAft>
                <a:spcPts val="1600"/>
              </a:spcAft>
              <a:defRPr/>
            </a:pPr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Good Samaritan Protection </a:t>
            </a:r>
            <a:endParaRPr/>
          </a:p>
          <a:p>
            <a:pPr>
              <a:spcAft>
                <a:spcPts val="1600"/>
              </a:spcAft>
              <a:defRPr/>
            </a:pPr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Expanding Medicare Telehealth Flexibilities</a:t>
            </a:r>
            <a:endParaRPr/>
          </a:p>
          <a:p>
            <a:pPr>
              <a:spcAft>
                <a:spcPts val="1600"/>
              </a:spcAft>
              <a:defRPr/>
            </a:pPr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Increasing Funding through Immediate Medicare Sequester Relief</a:t>
            </a:r>
            <a:endParaRPr/>
          </a:p>
          <a:p>
            <a:pPr>
              <a:spcAft>
                <a:spcPts val="1600"/>
              </a:spcAft>
              <a:defRPr/>
            </a:pPr>
            <a:r>
              <a:rPr lang="en-US" sz="1800">
                <a:solidFill>
                  <a:schemeClr val="tx1"/>
                </a:solidFill>
                <a:latin typeface="Calibri"/>
                <a:cs typeface="Calibri"/>
              </a:rPr>
              <a:t>Medicare Add-on for Inpatient Hospital COVID-19 Patients</a:t>
            </a:r>
            <a:endParaRPr/>
          </a:p>
          <a:p>
            <a:pPr>
              <a:spcAft>
                <a:spcPts val="1600"/>
              </a:spcAft>
              <a:defRPr/>
            </a:pPr>
            <a:endParaRPr lang="en-US" sz="180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1" hidden="0"/>
          <p:cNvSpPr>
            <a:spLocks noAdjustHandles="0" noChangeArrowheads="0"/>
          </p:cNvSpPr>
          <p:nvPr isPhoto="0" userDrawn="0"/>
        </p:nvSpPr>
        <p:spPr bwMode="auto">
          <a:xfrm>
            <a:off x="714102" y="1031260"/>
            <a:ext cx="5747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tx1"/>
                </a:solidFill>
                <a:latin typeface="Calibri"/>
                <a:cs typeface="Calibri"/>
              </a:rPr>
              <a:t>Physician payment and access to care</a:t>
            </a:r>
            <a:endParaRPr/>
          </a:p>
        </p:txBody>
      </p:sp>
      <p:pic>
        <p:nvPicPr>
          <p:cNvPr id="7" name="Audio 5" hidden="0">
            <a:hlinkClick r:id="" action="ppaction://media"/>
          </p:cNvPr>
          <p:cNvPicPr>
            <a:picLocks noChangeAspect="1"/>
          </p:cNvPicPr>
          <p:nvPr isPhoto="0" userDrawn="0"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tretch/>
        </p:blipFill>
        <p:spPr bwMode="auto"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134425"/>
    </mc:Choice>
    <mc:Fallback>
      <p:transition advClick="1" advTm="134425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876;p61" hidden="0"/>
          <p:cNvSpPr/>
          <p:nvPr isPhoto="0" userDrawn="0"/>
        </p:nvSpPr>
        <p:spPr bwMode="auto">
          <a:xfrm rot="10800000">
            <a:off x="4227595" y="762840"/>
            <a:ext cx="383700" cy="383700"/>
          </a:xfrm>
          <a:prstGeom prst="corner">
            <a:avLst>
              <a:gd name="adj1" fmla="val 5799"/>
              <a:gd name="adj2" fmla="val 62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5" name="Google Shape;877;p61" hidden="0"/>
          <p:cNvSpPr>
            <a:spLocks noAdjustHandles="0" noChangeArrowheads="0"/>
          </p:cNvSpPr>
          <p:nvPr isPhoto="0" userDrawn="0">
            <p:ph type="title" hasCustomPrompt="0"/>
          </p:nvPr>
        </p:nvSpPr>
        <p:spPr bwMode="auto">
          <a:xfrm>
            <a:off x="725275" y="805961"/>
            <a:ext cx="5511300" cy="13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latin typeface="Calibri"/>
                <a:cs typeface="Calibri"/>
              </a:rPr>
              <a:t>THANKS</a:t>
            </a:r>
            <a:r>
              <a:rPr lang="en"/>
              <a:t>!</a:t>
            </a:r>
            <a:endParaRPr/>
          </a:p>
        </p:txBody>
      </p:sp>
      <p:sp>
        <p:nvSpPr>
          <p:cNvPr id="6" name="Google Shape;878;p61" hidden="0"/>
          <p:cNvSpPr>
            <a:spLocks noAdjustHandles="0" noChangeArrowheads="0"/>
          </p:cNvSpPr>
          <p:nvPr isPhoto="0" userDrawn="0">
            <p:ph type="subTitle" idx="1" hasCustomPrompt="0"/>
          </p:nvPr>
        </p:nvSpPr>
        <p:spPr bwMode="auto">
          <a:xfrm>
            <a:off x="1543793" y="2263086"/>
            <a:ext cx="4322700" cy="11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n-US" sz="1600">
                <a:latin typeface="Calibri"/>
                <a:cs typeface="Calibri"/>
              </a:rPr>
              <a:t>www.OhioDO.org/coronavirus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7" name="Picture 2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725275" y="2243502"/>
            <a:ext cx="656495" cy="656495"/>
          </a:xfrm>
          <a:prstGeom prst="rect">
            <a:avLst/>
          </a:prstGeom>
        </p:spPr>
      </p:pic>
      <p:pic>
        <p:nvPicPr>
          <p:cNvPr id="8" name="Audio 3" hidden="0">
            <a:hlinkClick r:id="" action="ppaction://media"/>
          </p:cNvPr>
          <p:cNvPicPr>
            <a:picLocks noChangeAspect="1"/>
          </p:cNvPicPr>
          <p:nvPr isPhoto="0" userDrawn="0"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"/>
          <a:stretch/>
        </p:blipFill>
        <p:spPr bwMode="auto"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26031"/>
    </mc:Choice>
    <mc:Fallback>
      <p:transition advClick="1" advTm="2603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ctr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ubtitle 2" hidden="0"/>
          <p:cNvSpPr>
            <a:spLocks noGrp="1"/>
          </p:cNvSpPr>
          <p:nvPr isPhoto="0" userDrawn="0">
            <p:ph type="subTitle" idx="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2400"/>
              <a:t>Special Thanks: Cheryl </a:t>
            </a:r>
            <a:r>
              <a:rPr lang="en-US" sz="2400"/>
              <a:t>Markino</a:t>
            </a:r>
            <a:endParaRPr lang="en-US" sz="2400"/>
          </a:p>
        </p:txBody>
      </p:sp>
      <p:pic>
        <p:nvPicPr>
          <p:cNvPr id="6" name="Audio 4" hidden="0">
            <a:hlinkClick r:id="" action="ppaction://media"/>
          </p:cNvPr>
          <p:cNvPicPr>
            <a:picLocks noChangeAspect="1"/>
          </p:cNvPicPr>
          <p:nvPr isPhoto="0" userDrawn="0"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"/>
          <a:stretch/>
        </p:blipFill>
        <p:spPr bwMode="auto"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11229"/>
    </mc:Choice>
    <mc:Fallback>
      <p:transition advClick="1" advTm="11229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ctr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1600" u="sng">
                <a:hlinkClick r:id="rId2" tooltip=""/>
              </a:rPr>
              <a:t>gwilymj2@ohio.edu</a:t>
            </a:r>
            <a:br>
              <a:rPr lang="en-US" sz="1600"/>
            </a:br>
            <a:r>
              <a:rPr lang="en-US" sz="1600"/>
              <a:t>(740) 707-6307</a:t>
            </a:r>
            <a:endParaRPr/>
          </a:p>
        </p:txBody>
      </p:sp>
      <p:sp>
        <p:nvSpPr>
          <p:cNvPr id="5" name="Subtitle 2" hidden="0"/>
          <p:cNvSpPr>
            <a:spLocks noGrp="1"/>
          </p:cNvSpPr>
          <p:nvPr isPhoto="0" userDrawn="0">
            <p:ph type="subTitle" idx="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Jennifer L. Gwilym, DO</a:t>
            </a:r>
            <a:endParaRPr/>
          </a:p>
          <a:p>
            <a:pPr>
              <a:defRPr/>
            </a:pPr>
            <a:r>
              <a:rPr lang="en-US"/>
              <a:t>FACOFP, FAAFP, CS</a:t>
            </a:r>
            <a:endParaRPr/>
          </a:p>
          <a:p>
            <a:pPr>
              <a:defRPr/>
            </a:pPr>
            <a:r>
              <a:rPr lang="en-US"/>
              <a:t>Health Policy Fellow 2013</a:t>
            </a:r>
            <a:endParaRPr/>
          </a:p>
          <a:p>
            <a:pPr>
              <a:defRPr/>
            </a:pPr>
            <a:r>
              <a:rPr lang="en-US"/>
              <a:t>OOA Health Policy Chair</a:t>
            </a:r>
            <a:endParaRPr/>
          </a:p>
          <a:p>
            <a:pPr>
              <a:defRPr/>
            </a:pPr>
            <a:endParaRPr lang="en-US"/>
          </a:p>
        </p:txBody>
      </p:sp>
      <p:pic>
        <p:nvPicPr>
          <p:cNvPr id="6" name="Audio 4" hidden="0">
            <a:hlinkClick r:id="" action="ppaction://media"/>
          </p:cNvPr>
          <p:cNvPicPr>
            <a:picLocks noChangeAspect="1"/>
          </p:cNvPicPr>
          <p:nvPr isPhoto="0" userDrawn="0"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tretch/>
        </p:blipFill>
        <p:spPr bwMode="auto"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24421"/>
    </mc:Choice>
    <mc:Fallback>
      <p:transition advClick="1" advTm="2442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206;p33" hidden="0"/>
          <p:cNvSpPr>
            <a:spLocks noAdjustHandles="0" noChangeArrowheads="0"/>
          </p:cNvSpPr>
          <p:nvPr isPhoto="0" userDrawn="0">
            <p:ph type="title" idx="9" hasCustomPrompt="0"/>
          </p:nvPr>
        </p:nvSpPr>
        <p:spPr bwMode="auto">
          <a:xfrm flipH="1">
            <a:off x="1135232" y="200106"/>
            <a:ext cx="2046300" cy="6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latin typeface="Calibri"/>
                <a:cs typeface="Calibri"/>
              </a:rPr>
              <a:t>01.</a:t>
            </a:r>
            <a:endParaRPr>
              <a:latin typeface="Calibri"/>
              <a:cs typeface="Calibri"/>
            </a:endParaRPr>
          </a:p>
        </p:txBody>
      </p:sp>
      <p:sp>
        <p:nvSpPr>
          <p:cNvPr id="5" name="Google Shape;207;p33" hidden="0"/>
          <p:cNvSpPr>
            <a:spLocks noAdjustHandles="0" noChangeArrowheads="0"/>
          </p:cNvSpPr>
          <p:nvPr isPhoto="0" userDrawn="0">
            <p:ph type="ctrTitle" hasCustomPrompt="0"/>
          </p:nvPr>
        </p:nvSpPr>
        <p:spPr bwMode="auto">
          <a:xfrm>
            <a:off x="1135232" y="651619"/>
            <a:ext cx="3155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latin typeface="Calibri"/>
                <a:cs typeface="Calibri"/>
              </a:rPr>
              <a:t>OHIO HB 197</a:t>
            </a:r>
            <a:endParaRPr>
              <a:latin typeface="Calibri"/>
              <a:cs typeface="Calibri"/>
            </a:endParaRPr>
          </a:p>
        </p:txBody>
      </p:sp>
      <p:sp>
        <p:nvSpPr>
          <p:cNvPr id="6" name="Google Shape;208;p33" hidden="0"/>
          <p:cNvSpPr>
            <a:spLocks noAdjustHandles="0" noChangeArrowheads="0"/>
          </p:cNvSpPr>
          <p:nvPr isPhoto="0" userDrawn="0">
            <p:ph type="subTitle" idx="1" hasCustomPrompt="0"/>
          </p:nvPr>
        </p:nvSpPr>
        <p:spPr bwMode="auto">
          <a:xfrm flipH="1">
            <a:off x="1135582" y="1167305"/>
            <a:ext cx="28011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latin typeface="Calibri"/>
                <a:cs typeface="Calibri"/>
              </a:rPr>
              <a:t>Legislation passed March 2020</a:t>
            </a:r>
            <a:endParaRPr>
              <a:latin typeface="Calibri"/>
              <a:cs typeface="Calibri"/>
            </a:endParaRPr>
          </a:p>
        </p:txBody>
      </p:sp>
      <p:sp>
        <p:nvSpPr>
          <p:cNvPr id="7" name="Google Shape;209;p33" hidden="0"/>
          <p:cNvSpPr>
            <a:spLocks noAdjustHandles="0" noChangeArrowheads="0"/>
          </p:cNvSpPr>
          <p:nvPr isPhoto="0" userDrawn="0">
            <p:ph type="ctrTitle" idx="2" hasCustomPrompt="0"/>
          </p:nvPr>
        </p:nvSpPr>
        <p:spPr bwMode="auto">
          <a:xfrm>
            <a:off x="1135232" y="2337527"/>
            <a:ext cx="3155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latin typeface="Calibri"/>
                <a:cs typeface="Calibri"/>
              </a:rPr>
              <a:t>STATE MEDICAL BOARD</a:t>
            </a:r>
            <a:endParaRPr>
              <a:latin typeface="Calibri"/>
              <a:cs typeface="Calibri"/>
            </a:endParaRPr>
          </a:p>
        </p:txBody>
      </p:sp>
      <p:sp>
        <p:nvSpPr>
          <p:cNvPr id="8" name="Google Shape;210;p33" hidden="0"/>
          <p:cNvSpPr>
            <a:spLocks noAdjustHandles="0" noChangeArrowheads="0"/>
          </p:cNvSpPr>
          <p:nvPr isPhoto="0" userDrawn="0">
            <p:ph type="subTitle" idx="3" hasCustomPrompt="0"/>
          </p:nvPr>
        </p:nvSpPr>
        <p:spPr bwMode="auto">
          <a:xfrm flipH="1">
            <a:off x="1135582" y="2853214"/>
            <a:ext cx="28011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latin typeface="Calibri"/>
                <a:cs typeface="Calibri"/>
              </a:rPr>
              <a:t>Emergency actions</a:t>
            </a:r>
            <a:endParaRPr>
              <a:latin typeface="Calibri"/>
              <a:cs typeface="Calibri"/>
            </a:endParaRPr>
          </a:p>
        </p:txBody>
      </p:sp>
      <p:sp>
        <p:nvSpPr>
          <p:cNvPr id="9" name="Google Shape;211;p33" hidden="0"/>
          <p:cNvSpPr>
            <a:spLocks noAdjustHandles="0" noChangeArrowheads="0"/>
          </p:cNvSpPr>
          <p:nvPr isPhoto="0" userDrawn="0">
            <p:ph type="ctrTitle" idx="4" hasCustomPrompt="0"/>
          </p:nvPr>
        </p:nvSpPr>
        <p:spPr bwMode="auto">
          <a:xfrm>
            <a:off x="5187282" y="651619"/>
            <a:ext cx="3155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latin typeface="Calibri"/>
                <a:cs typeface="Calibri"/>
              </a:rPr>
              <a:t>STATE ORDERS</a:t>
            </a:r>
            <a:endParaRPr>
              <a:latin typeface="Calibri"/>
              <a:cs typeface="Calibri"/>
            </a:endParaRPr>
          </a:p>
        </p:txBody>
      </p:sp>
      <p:sp>
        <p:nvSpPr>
          <p:cNvPr id="10" name="Google Shape;212;p33" hidden="0"/>
          <p:cNvSpPr>
            <a:spLocks noAdjustHandles="0" noChangeArrowheads="0"/>
          </p:cNvSpPr>
          <p:nvPr isPhoto="0" userDrawn="0">
            <p:ph type="subTitle" idx="5" hasCustomPrompt="0"/>
          </p:nvPr>
        </p:nvSpPr>
        <p:spPr bwMode="auto">
          <a:xfrm flipH="1">
            <a:off x="5187631" y="1167305"/>
            <a:ext cx="28011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latin typeface="Calibri"/>
                <a:cs typeface="Calibri"/>
              </a:rPr>
              <a:t>Action by Gov. Mike DeWine and ODH D</a:t>
            </a:r>
            <a:r>
              <a:rPr lang="en-US">
                <a:latin typeface="Calibri"/>
                <a:cs typeface="Calibri"/>
              </a:rPr>
              <a:t>i</a:t>
            </a:r>
            <a:r>
              <a:rPr lang="en">
                <a:latin typeface="Calibri"/>
                <a:cs typeface="Calibri"/>
              </a:rPr>
              <a:t>rector Amy Acton, MD</a:t>
            </a:r>
            <a:endParaRPr>
              <a:latin typeface="Calibri"/>
              <a:cs typeface="Calibri"/>
            </a:endParaRPr>
          </a:p>
        </p:txBody>
      </p:sp>
      <p:sp>
        <p:nvSpPr>
          <p:cNvPr id="11" name="Google Shape;213;p33" hidden="0"/>
          <p:cNvSpPr>
            <a:spLocks noAdjustHandles="0" noChangeArrowheads="0"/>
          </p:cNvSpPr>
          <p:nvPr isPhoto="0" userDrawn="0">
            <p:ph type="ctrTitle" idx="6" hasCustomPrompt="0"/>
          </p:nvPr>
        </p:nvSpPr>
        <p:spPr bwMode="auto">
          <a:xfrm>
            <a:off x="5187282" y="2337527"/>
            <a:ext cx="3155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latin typeface="Calibri"/>
                <a:cs typeface="Calibri"/>
              </a:rPr>
              <a:t>TELEMEDICINE</a:t>
            </a:r>
            <a:endParaRPr>
              <a:latin typeface="Calibri"/>
              <a:cs typeface="Calibri"/>
            </a:endParaRPr>
          </a:p>
        </p:txBody>
      </p:sp>
      <p:sp>
        <p:nvSpPr>
          <p:cNvPr id="12" name="Google Shape;215;p33" hidden="0"/>
          <p:cNvSpPr>
            <a:spLocks noAdjustHandles="0" noChangeArrowheads="0"/>
          </p:cNvSpPr>
          <p:nvPr isPhoto="0" userDrawn="0">
            <p:ph type="title" idx="8" hasCustomPrompt="0"/>
          </p:nvPr>
        </p:nvSpPr>
        <p:spPr bwMode="auto">
          <a:xfrm flipH="1">
            <a:off x="1135232" y="1900191"/>
            <a:ext cx="2046300" cy="6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latin typeface="Calibri"/>
                <a:cs typeface="Calibri"/>
              </a:rPr>
              <a:t>03.</a:t>
            </a:r>
            <a:endParaRPr>
              <a:latin typeface="Calibri"/>
              <a:cs typeface="Calibri"/>
            </a:endParaRPr>
          </a:p>
        </p:txBody>
      </p:sp>
      <p:sp>
        <p:nvSpPr>
          <p:cNvPr id="13" name="Google Shape;216;p33" hidden="0"/>
          <p:cNvSpPr>
            <a:spLocks noAdjustHandles="0" noChangeArrowheads="0"/>
          </p:cNvSpPr>
          <p:nvPr isPhoto="0" userDrawn="0">
            <p:ph type="title" idx="13" hasCustomPrompt="0"/>
          </p:nvPr>
        </p:nvSpPr>
        <p:spPr bwMode="auto">
          <a:xfrm flipH="1">
            <a:off x="5187282" y="200106"/>
            <a:ext cx="2046300" cy="6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latin typeface="Calibri"/>
                <a:cs typeface="Calibri"/>
              </a:rPr>
              <a:t>02.</a:t>
            </a:r>
            <a:endParaRPr>
              <a:latin typeface="Calibri"/>
              <a:cs typeface="Calibri"/>
            </a:endParaRPr>
          </a:p>
        </p:txBody>
      </p:sp>
      <p:sp>
        <p:nvSpPr>
          <p:cNvPr id="14" name="Google Shape;217;p33" hidden="0"/>
          <p:cNvSpPr>
            <a:spLocks noAdjustHandles="0" noChangeArrowheads="0"/>
          </p:cNvSpPr>
          <p:nvPr isPhoto="0" userDrawn="0">
            <p:ph type="title" idx="14" hasCustomPrompt="0"/>
          </p:nvPr>
        </p:nvSpPr>
        <p:spPr bwMode="auto">
          <a:xfrm flipH="1">
            <a:off x="5187282" y="1900196"/>
            <a:ext cx="2046300" cy="6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latin typeface="Calibri"/>
                <a:cs typeface="Calibri"/>
              </a:rPr>
              <a:t>04.</a:t>
            </a:r>
            <a:endParaRPr>
              <a:latin typeface="Calibri"/>
              <a:cs typeface="Calibri"/>
            </a:endParaRPr>
          </a:p>
        </p:txBody>
      </p:sp>
      <p:sp>
        <p:nvSpPr>
          <p:cNvPr id="15" name="Google Shape;206;p33" hidden="0"/>
          <p:cNvSpPr>
            <a:spLocks noAdjustHandles="0" noChangeArrowheads="0"/>
          </p:cNvSpPr>
          <p:nvPr isPhoto="0" userDrawn="0"/>
        </p:nvSpPr>
        <p:spPr bwMode="auto">
          <a:xfrm flipH="1">
            <a:off x="1135232" y="3431014"/>
            <a:ext cx="20463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3000" b="0" i="0" u="none" strike="noStrike" cap="none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9pPr>
          </a:lstStyle>
          <a:p>
            <a:pPr>
              <a:defRPr/>
            </a:pPr>
            <a:r>
              <a:rPr lang="en">
                <a:latin typeface="Calibri"/>
                <a:cs typeface="Calibri"/>
              </a:rPr>
              <a:t>05.</a:t>
            </a:r>
            <a:endParaRPr/>
          </a:p>
        </p:txBody>
      </p:sp>
      <p:sp>
        <p:nvSpPr>
          <p:cNvPr id="16" name="Google Shape;207;p33" hidden="0"/>
          <p:cNvSpPr>
            <a:spLocks noAdjustHandles="0" noChangeArrowheads="0"/>
          </p:cNvSpPr>
          <p:nvPr isPhoto="0" userDrawn="0"/>
        </p:nvSpPr>
        <p:spPr bwMode="auto">
          <a:xfrm>
            <a:off x="1135232" y="3882527"/>
            <a:ext cx="31554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aira SemiCondensed Medium"/>
              <a:buNone/>
              <a:defRPr sz="2000" b="0" i="0" u="none" strike="noStrike" cap="none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aira SemiCondensed Medium"/>
              <a:buNone/>
              <a:defRPr sz="24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aira SemiCondensed Medium"/>
              <a:buNone/>
              <a:defRPr sz="24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aira SemiCondensed Medium"/>
              <a:buNone/>
              <a:defRPr sz="24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aira SemiCondensed Medium"/>
              <a:buNone/>
              <a:defRPr sz="24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aira SemiCondensed Medium"/>
              <a:buNone/>
              <a:defRPr sz="24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aira SemiCondensed Medium"/>
              <a:buNone/>
              <a:defRPr sz="24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aira SemiCondensed Medium"/>
              <a:buNone/>
              <a:defRPr sz="24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aira SemiCondensed Medium"/>
              <a:buNone/>
              <a:defRPr sz="24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</a:defRPr>
            </a:lvl9pPr>
          </a:lstStyle>
          <a:p>
            <a:pPr>
              <a:defRPr/>
            </a:pPr>
            <a:r>
              <a:rPr lang="en-US">
                <a:latin typeface="Calibri"/>
                <a:cs typeface="Calibri"/>
              </a:rPr>
              <a:t>BLANKET 1135 WAIVERS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17" name="Google Shape;208;p33" hidden="0"/>
          <p:cNvSpPr>
            <a:spLocks noAdjustHandles="0" noChangeArrowheads="0"/>
          </p:cNvSpPr>
          <p:nvPr isPhoto="0" userDrawn="0"/>
        </p:nvSpPr>
        <p:spPr bwMode="auto">
          <a:xfrm flipH="1">
            <a:off x="1135582" y="4398213"/>
            <a:ext cx="280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accent2"/>
                </a:solidFill>
                <a:latin typeface="Anaheim"/>
                <a:ea typeface="Anaheim"/>
                <a:cs typeface="Anaheim"/>
              </a:defRPr>
            </a:lvl1pPr>
            <a:lvl2pPr marL="914400" marR="0" lvl="1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  <a:defRPr sz="1400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</a:defRPr>
            </a:lvl2pPr>
            <a:lvl3pPr marL="1371600" marR="0" lvl="2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  <a:defRPr sz="1400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</a:defRPr>
            </a:lvl3pPr>
            <a:lvl4pPr marL="1828800" marR="0" lvl="3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  <a:defRPr sz="1400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</a:defRPr>
            </a:lvl4pPr>
            <a:lvl5pPr marL="2286000" marR="0" lvl="4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  <a:defRPr sz="1400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</a:defRPr>
            </a:lvl5pPr>
            <a:lvl6pPr marL="2743200" marR="0" lvl="5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  <a:defRPr sz="1400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</a:defRPr>
            </a:lvl6pPr>
            <a:lvl7pPr marL="3200400" marR="0" lvl="6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  <a:defRPr sz="1400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</a:defRPr>
            </a:lvl7pPr>
            <a:lvl8pPr marL="3657600" marR="0" lvl="7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  <a:defRPr sz="1400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</a:defRPr>
            </a:lvl8pPr>
            <a:lvl9pPr marL="4114800" marR="0" lvl="8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  <a:defRPr sz="1400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</a:defRPr>
            </a:lvl9pPr>
          </a:lstStyle>
          <a:p>
            <a:pPr marL="0" indent="0">
              <a:defRPr/>
            </a:pPr>
            <a:r>
              <a:rPr lang="en-US">
                <a:latin typeface="Calibri"/>
                <a:cs typeface="Calibri"/>
              </a:rPr>
              <a:t>CMS</a:t>
            </a:r>
            <a:endParaRPr/>
          </a:p>
        </p:txBody>
      </p:sp>
      <p:sp>
        <p:nvSpPr>
          <p:cNvPr id="18" name="Google Shape;211;p33" hidden="0"/>
          <p:cNvSpPr>
            <a:spLocks noAdjustHandles="0" noChangeArrowheads="0"/>
          </p:cNvSpPr>
          <p:nvPr isPhoto="0" userDrawn="0"/>
        </p:nvSpPr>
        <p:spPr bwMode="auto">
          <a:xfrm>
            <a:off x="5187282" y="3882527"/>
            <a:ext cx="31551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aira SemiCondensed Medium"/>
              <a:buNone/>
              <a:defRPr sz="2000" b="0" i="0" u="none" strike="noStrike" cap="none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aira SemiCondensed Medium"/>
              <a:buNone/>
              <a:defRPr sz="24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aira SemiCondensed Medium"/>
              <a:buNone/>
              <a:defRPr sz="24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aira SemiCondensed Medium"/>
              <a:buNone/>
              <a:defRPr sz="24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aira SemiCondensed Medium"/>
              <a:buNone/>
              <a:defRPr sz="24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aira SemiCondensed Medium"/>
              <a:buNone/>
              <a:defRPr sz="24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aira SemiCondensed Medium"/>
              <a:buNone/>
              <a:defRPr sz="24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aira SemiCondensed Medium"/>
              <a:buNone/>
              <a:defRPr sz="24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aira SemiCondensed Medium"/>
              <a:buNone/>
              <a:defRPr sz="24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</a:defRPr>
            </a:lvl9pPr>
          </a:lstStyle>
          <a:p>
            <a:pPr>
              <a:defRPr/>
            </a:pPr>
            <a:r>
              <a:rPr lang="en-US">
                <a:latin typeface="Calibri"/>
                <a:cs typeface="Calibri"/>
              </a:rPr>
              <a:t>CARES ACT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19" name="Google Shape;212;p33" hidden="0"/>
          <p:cNvSpPr>
            <a:spLocks noAdjustHandles="0" noChangeArrowheads="0"/>
          </p:cNvSpPr>
          <p:nvPr isPhoto="0" userDrawn="0"/>
        </p:nvSpPr>
        <p:spPr bwMode="auto">
          <a:xfrm flipH="1">
            <a:off x="5187631" y="4398213"/>
            <a:ext cx="280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accent2"/>
                </a:solidFill>
                <a:latin typeface="Anaheim"/>
                <a:ea typeface="Anaheim"/>
                <a:cs typeface="Anaheim"/>
              </a:defRPr>
            </a:lvl1pPr>
            <a:lvl2pPr marL="914400" marR="0" lvl="1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  <a:defRPr sz="1400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</a:defRPr>
            </a:lvl2pPr>
            <a:lvl3pPr marL="1371600" marR="0" lvl="2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  <a:defRPr sz="1400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</a:defRPr>
            </a:lvl3pPr>
            <a:lvl4pPr marL="1828800" marR="0" lvl="3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  <a:defRPr sz="1400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</a:defRPr>
            </a:lvl4pPr>
            <a:lvl5pPr marL="2286000" marR="0" lvl="4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  <a:defRPr sz="1400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</a:defRPr>
            </a:lvl5pPr>
            <a:lvl6pPr marL="2743200" marR="0" lvl="5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  <a:defRPr sz="1400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</a:defRPr>
            </a:lvl6pPr>
            <a:lvl7pPr marL="3200400" marR="0" lvl="6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  <a:defRPr sz="1400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</a:defRPr>
            </a:lvl7pPr>
            <a:lvl8pPr marL="3657600" marR="0" lvl="7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  <a:defRPr sz="1400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</a:defRPr>
            </a:lvl8pPr>
            <a:lvl9pPr marL="4114800" marR="0" lvl="8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  <a:defRPr sz="1400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</a:defRPr>
            </a:lvl9pPr>
          </a:lstStyle>
          <a:p>
            <a:pPr marL="0" indent="0">
              <a:defRPr/>
            </a:pPr>
            <a:r>
              <a:rPr lang="en-US">
                <a:latin typeface="Calibri"/>
                <a:cs typeface="Calibri"/>
              </a:rPr>
              <a:t>Passed by Congress March 27, 2020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20" name="Google Shape;216;p33" hidden="0"/>
          <p:cNvSpPr>
            <a:spLocks noAdjustHandles="0" noChangeArrowheads="0"/>
          </p:cNvSpPr>
          <p:nvPr isPhoto="0" userDrawn="0"/>
        </p:nvSpPr>
        <p:spPr bwMode="auto">
          <a:xfrm flipH="1">
            <a:off x="5187282" y="3431014"/>
            <a:ext cx="20463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3000" b="0" i="0" u="none" strike="noStrike" cap="none">
                <a:solidFill>
                  <a:schemeClr val="dk1"/>
                </a:solidFill>
                <a:latin typeface="Saira SemiCondensed Medium"/>
                <a:ea typeface="Saira SemiCondensed Medium"/>
                <a:cs typeface="Saira SemiCondensed Medium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9pPr>
          </a:lstStyle>
          <a:p>
            <a:pPr>
              <a:defRPr/>
            </a:pPr>
            <a:r>
              <a:rPr lang="en">
                <a:latin typeface="Calibri"/>
                <a:cs typeface="Calibri"/>
              </a:rPr>
              <a:t>06.</a:t>
            </a:r>
            <a:endParaRPr lang="en">
              <a:latin typeface="Calibri"/>
              <a:cs typeface="Calibri"/>
            </a:endParaRPr>
          </a:p>
        </p:txBody>
      </p:sp>
      <p:pic>
        <p:nvPicPr>
          <p:cNvPr id="21" name="Audio 2" hidden="0">
            <a:hlinkClick r:id="" action="ppaction://media"/>
          </p:cNvPr>
          <p:cNvPicPr>
            <a:picLocks noChangeAspect="1"/>
          </p:cNvPicPr>
          <p:nvPr isPhoto="0" userDrawn="0"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tretch/>
        </p:blipFill>
        <p:spPr bwMode="auto"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43215"/>
    </mc:Choice>
    <mc:Fallback>
      <p:transition advClick="1" advTm="4321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249;p37" hidden="0"/>
          <p:cNvSpPr>
            <a:spLocks noAdjustHandles="0" noChangeArrowheads="0"/>
          </p:cNvSpPr>
          <p:nvPr isPhoto="0" userDrawn="0">
            <p:ph type="title" hasCustomPrompt="0"/>
          </p:nvPr>
        </p:nvSpPr>
        <p:spPr bwMode="auto">
          <a:xfrm flipH="1">
            <a:off x="4103150" y="2222475"/>
            <a:ext cx="4319400" cy="162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latin typeface="Calibri"/>
                <a:cs typeface="Calibri"/>
              </a:rPr>
              <a:t>OHIO HB 197 </a:t>
            </a:r>
            <a:br>
              <a:rPr lang="en">
                <a:latin typeface="Calibri"/>
                <a:cs typeface="Calibri"/>
              </a:rPr>
            </a:br>
            <a:endParaRPr>
              <a:latin typeface="Calibri"/>
              <a:cs typeface="Calibri"/>
            </a:endParaRPr>
          </a:p>
        </p:txBody>
      </p:sp>
      <p:sp>
        <p:nvSpPr>
          <p:cNvPr id="5" name="Google Shape;251;p37" hidden="0"/>
          <p:cNvSpPr>
            <a:spLocks noAdjustHandles="0" noChangeArrowheads="0"/>
          </p:cNvSpPr>
          <p:nvPr isPhoto="0" userDrawn="0">
            <p:ph type="title" idx="2" hasCustomPrompt="0"/>
          </p:nvPr>
        </p:nvSpPr>
        <p:spPr bwMode="auto">
          <a:xfrm flipH="1">
            <a:off x="6376250" y="1081627"/>
            <a:ext cx="2046300" cy="11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latin typeface="Calibri"/>
                <a:cs typeface="Calibri"/>
              </a:rPr>
              <a:t>01.</a:t>
            </a:r>
            <a:endParaRPr>
              <a:latin typeface="Calibri"/>
              <a:cs typeface="Calibri"/>
            </a:endParaRPr>
          </a:p>
        </p:txBody>
      </p:sp>
      <p:pic>
        <p:nvPicPr>
          <p:cNvPr id="6" name="Audio 2" hidden="0">
            <a:hlinkClick r:id="" action="ppaction://media"/>
          </p:cNvPr>
          <p:cNvPicPr>
            <a:picLocks noChangeAspect="1"/>
          </p:cNvPicPr>
          <p:nvPr isPhoto="0" userDrawn="0"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tretch/>
        </p:blipFill>
        <p:spPr bwMode="auto"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17559"/>
    </mc:Choice>
    <mc:Fallback>
      <p:transition advClick="1" advTm="1755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235;p35" hidden="0"/>
          <p:cNvSpPr>
            <a:spLocks noAdjustHandles="0" noChangeArrowheads="0"/>
          </p:cNvSpPr>
          <p:nvPr isPhoto="0" userDrawn="0">
            <p:ph type="subTitle" idx="1" hasCustomPrompt="0"/>
          </p:nvPr>
        </p:nvSpPr>
        <p:spPr bwMode="auto">
          <a:xfrm>
            <a:off x="2624447" y="1332395"/>
            <a:ext cx="6001678" cy="35279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lnSpc>
                <a:spcPct val="150000"/>
              </a:lnSpc>
              <a:spcAft>
                <a:spcPts val="1600"/>
              </a:spcAft>
              <a:defRPr/>
            </a:pPr>
            <a:r>
              <a:rPr lang="en-US" sz="1800">
                <a:latin typeface="Calibri"/>
                <a:cs typeface="Calibri"/>
              </a:rPr>
              <a:t>Medicaid community providers and workforce support</a:t>
            </a:r>
            <a:endParaRPr/>
          </a:p>
          <a:p>
            <a:pPr marL="0" lvl="0" indent="0">
              <a:lnSpc>
                <a:spcPct val="150000"/>
              </a:lnSpc>
              <a:spcAft>
                <a:spcPts val="1600"/>
              </a:spcAft>
              <a:defRPr/>
            </a:pPr>
            <a:r>
              <a:rPr lang="en-US" sz="1800">
                <a:latin typeface="Calibri"/>
                <a:cs typeface="Calibri"/>
              </a:rPr>
              <a:t>Licensure extensions during the state of emergency </a:t>
            </a:r>
            <a:endParaRPr/>
          </a:p>
          <a:p>
            <a:pPr marL="0" lvl="0" indent="0">
              <a:lnSpc>
                <a:spcPct val="150000"/>
              </a:lnSpc>
              <a:spcAft>
                <a:spcPts val="1600"/>
              </a:spcAft>
              <a:defRPr/>
            </a:pPr>
            <a:r>
              <a:rPr lang="en-US" sz="1800">
                <a:latin typeface="Calibri"/>
                <a:cs typeface="Calibri"/>
              </a:rPr>
              <a:t>Open meetings </a:t>
            </a:r>
            <a:endParaRPr/>
          </a:p>
          <a:p>
            <a:pPr marL="0" lvl="0" indent="0">
              <a:lnSpc>
                <a:spcPct val="150000"/>
              </a:lnSpc>
              <a:spcAft>
                <a:spcPts val="1600"/>
              </a:spcAft>
              <a:defRPr/>
            </a:pPr>
            <a:r>
              <a:rPr lang="en-US" sz="1800">
                <a:latin typeface="Calibri"/>
                <a:cs typeface="Calibri"/>
              </a:rPr>
              <a:t>Certified Registered Nurse Anesthetists </a:t>
            </a:r>
            <a:endParaRPr/>
          </a:p>
          <a:p>
            <a:pPr marL="0" lvl="0" indent="0">
              <a:lnSpc>
                <a:spcPct val="150000"/>
              </a:lnSpc>
              <a:spcAft>
                <a:spcPts val="1600"/>
              </a:spcAft>
              <a:defRPr/>
            </a:pPr>
            <a:r>
              <a:rPr lang="en-US" sz="1800">
                <a:latin typeface="Calibri"/>
                <a:cs typeface="Calibri"/>
              </a:rPr>
              <a:t>Temporary nursing licenses </a:t>
            </a:r>
            <a:r>
              <a:rPr lang="en-US"/>
              <a:t> </a:t>
            </a:r>
            <a:endParaRPr/>
          </a:p>
        </p:txBody>
      </p:sp>
      <p:sp>
        <p:nvSpPr>
          <p:cNvPr id="5" name="Google Shape;236;p35" hidden="0"/>
          <p:cNvSpPr>
            <a:spLocks noAdjustHandles="0" noChangeArrowheads="0"/>
          </p:cNvSpPr>
          <p:nvPr isPhoto="0" userDrawn="0">
            <p:ph type="ctrTitle" hasCustomPrompt="0"/>
          </p:nvPr>
        </p:nvSpPr>
        <p:spPr bwMode="auto">
          <a:xfrm>
            <a:off x="3871256" y="347251"/>
            <a:ext cx="4563019" cy="9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latin typeface="Calibri"/>
                <a:cs typeface="Calibri"/>
              </a:rPr>
              <a:t>HB 197</a:t>
            </a:r>
            <a:endParaRPr>
              <a:latin typeface="Calibri"/>
              <a:cs typeface="Calibri"/>
            </a:endParaRPr>
          </a:p>
        </p:txBody>
      </p:sp>
      <p:sp>
        <p:nvSpPr>
          <p:cNvPr id="6" name="Google Shape;237;p35" hidden="0"/>
          <p:cNvSpPr/>
          <p:nvPr isPhoto="0" userDrawn="0"/>
        </p:nvSpPr>
        <p:spPr bwMode="auto">
          <a:xfrm rot="10800000">
            <a:off x="8242425" y="315207"/>
            <a:ext cx="383700" cy="383700"/>
          </a:xfrm>
          <a:prstGeom prst="corner">
            <a:avLst>
              <a:gd name="adj1" fmla="val 5799"/>
              <a:gd name="adj2" fmla="val 62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pic>
        <p:nvPicPr>
          <p:cNvPr id="7" name="Audio 2" hidden="0">
            <a:hlinkClick r:id="" action="ppaction://media"/>
          </p:cNvPr>
          <p:cNvPicPr>
            <a:picLocks noChangeAspect="1"/>
          </p:cNvPicPr>
          <p:nvPr isPhoto="0" userDrawn="0"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tretch/>
        </p:blipFill>
        <p:spPr bwMode="auto"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297331"/>
    </mc:Choice>
    <mc:Fallback>
      <p:transition advClick="1" advTm="29733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235;p35" hidden="0"/>
          <p:cNvSpPr>
            <a:spLocks noAdjustHandles="0" noChangeArrowheads="0"/>
          </p:cNvSpPr>
          <p:nvPr isPhoto="0" userDrawn="0">
            <p:ph type="subTitle" idx="1" hasCustomPrompt="0"/>
          </p:nvPr>
        </p:nvSpPr>
        <p:spPr bwMode="auto">
          <a:xfrm>
            <a:off x="2624447" y="1430980"/>
            <a:ext cx="6001678" cy="35279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1800">
                <a:latin typeface="Calibri"/>
                <a:cs typeface="Calibri"/>
              </a:rPr>
              <a:t>State Income Tax</a:t>
            </a:r>
            <a:endParaRPr/>
          </a:p>
          <a:p>
            <a:pPr lvl="0">
              <a:lnSpc>
                <a:spcPct val="150000"/>
              </a:lnSpc>
              <a:defRPr/>
            </a:pPr>
            <a:r>
              <a:rPr lang="en-US" sz="1800">
                <a:latin typeface="Calibri"/>
                <a:cs typeface="Calibri"/>
              </a:rPr>
              <a:t>Primary election</a:t>
            </a:r>
            <a:endParaRPr/>
          </a:p>
          <a:p>
            <a:pPr lvl="0">
              <a:lnSpc>
                <a:spcPct val="150000"/>
              </a:lnSpc>
              <a:defRPr/>
            </a:pPr>
            <a:r>
              <a:rPr lang="en-US" sz="1800">
                <a:latin typeface="Calibri"/>
                <a:cs typeface="Calibri"/>
              </a:rPr>
              <a:t>Education Requirements</a:t>
            </a:r>
            <a:endParaRPr/>
          </a:p>
          <a:p>
            <a:pPr lvl="0">
              <a:lnSpc>
                <a:spcPct val="150000"/>
              </a:lnSpc>
              <a:defRPr/>
            </a:pPr>
            <a:r>
              <a:rPr lang="en-US" sz="1800">
                <a:latin typeface="Calibri"/>
                <a:cs typeface="Calibri"/>
              </a:rPr>
              <a:t>Utility Services</a:t>
            </a:r>
            <a:endParaRPr/>
          </a:p>
          <a:p>
            <a:pPr lvl="0">
              <a:lnSpc>
                <a:spcPct val="150000"/>
              </a:lnSpc>
              <a:defRPr/>
            </a:pPr>
            <a:r>
              <a:rPr lang="en-US" sz="1800">
                <a:latin typeface="Calibri"/>
                <a:cs typeface="Calibri"/>
              </a:rPr>
              <a:t>Professional Licenses</a:t>
            </a:r>
            <a:endParaRPr/>
          </a:p>
          <a:p>
            <a:pPr lvl="0">
              <a:lnSpc>
                <a:spcPct val="150000"/>
              </a:lnSpc>
              <a:defRPr/>
            </a:pPr>
            <a:r>
              <a:rPr lang="en-US" sz="1800">
                <a:latin typeface="Calibri"/>
                <a:cs typeface="Calibri"/>
              </a:rPr>
              <a:t>Statute of Limitations</a:t>
            </a:r>
            <a:endParaRPr/>
          </a:p>
          <a:p>
            <a:pPr lvl="0">
              <a:lnSpc>
                <a:spcPct val="150000"/>
              </a:lnSpc>
              <a:defRPr/>
            </a:pPr>
            <a:r>
              <a:rPr lang="en-US" sz="1800">
                <a:latin typeface="Calibri"/>
                <a:cs typeface="Calibri"/>
              </a:rPr>
              <a:t>Capital Projects</a:t>
            </a:r>
            <a:endParaRPr/>
          </a:p>
          <a:p>
            <a:pPr lvl="0">
              <a:lnSpc>
                <a:spcPct val="150000"/>
              </a:lnSpc>
              <a:defRPr/>
            </a:pPr>
            <a:r>
              <a:rPr lang="en-US" sz="1800">
                <a:latin typeface="Calibri"/>
                <a:cs typeface="Calibri"/>
              </a:rPr>
              <a:t>Unemployment</a:t>
            </a:r>
            <a:endParaRPr/>
          </a:p>
        </p:txBody>
      </p:sp>
      <p:sp>
        <p:nvSpPr>
          <p:cNvPr id="5" name="Google Shape;236;p35" hidden="0"/>
          <p:cNvSpPr>
            <a:spLocks noAdjustHandles="0" noChangeArrowheads="0"/>
          </p:cNvSpPr>
          <p:nvPr isPhoto="0" userDrawn="0">
            <p:ph type="ctrTitle" hasCustomPrompt="0"/>
          </p:nvPr>
        </p:nvSpPr>
        <p:spPr bwMode="auto">
          <a:xfrm>
            <a:off x="3871256" y="347251"/>
            <a:ext cx="4563019" cy="9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latin typeface="Calibri"/>
                <a:cs typeface="Calibri"/>
              </a:rPr>
              <a:t>HB 197</a:t>
            </a:r>
            <a:endParaRPr>
              <a:latin typeface="Calibri"/>
              <a:cs typeface="Calibri"/>
            </a:endParaRPr>
          </a:p>
        </p:txBody>
      </p:sp>
      <p:sp>
        <p:nvSpPr>
          <p:cNvPr id="6" name="Google Shape;237;p35" hidden="0"/>
          <p:cNvSpPr/>
          <p:nvPr isPhoto="0" userDrawn="0"/>
        </p:nvSpPr>
        <p:spPr bwMode="auto">
          <a:xfrm rot="10800000">
            <a:off x="8242425" y="315207"/>
            <a:ext cx="383700" cy="383700"/>
          </a:xfrm>
          <a:prstGeom prst="corner">
            <a:avLst>
              <a:gd name="adj1" fmla="val 5799"/>
              <a:gd name="adj2" fmla="val 62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pic>
        <p:nvPicPr>
          <p:cNvPr id="7" name="Audio 2" hidden="0">
            <a:hlinkClick r:id="" action="ppaction://media"/>
          </p:cNvPr>
          <p:cNvPicPr>
            <a:picLocks noChangeAspect="1"/>
          </p:cNvPicPr>
          <p:nvPr isPhoto="0" userDrawn="0"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tretch/>
        </p:blipFill>
        <p:spPr bwMode="auto"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120556"/>
    </mc:Choice>
    <mc:Fallback>
      <p:transition advClick="1" advTm="12055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249;p37" hidden="0"/>
          <p:cNvSpPr>
            <a:spLocks noAdjustHandles="0" noChangeArrowheads="0"/>
          </p:cNvSpPr>
          <p:nvPr isPhoto="0" userDrawn="0">
            <p:ph type="title" hasCustomPrompt="0"/>
          </p:nvPr>
        </p:nvSpPr>
        <p:spPr bwMode="auto">
          <a:xfrm flipH="1">
            <a:off x="4103150" y="2222475"/>
            <a:ext cx="4319400" cy="162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latin typeface="Calibri"/>
                <a:cs typeface="Calibri"/>
              </a:rPr>
              <a:t>STATE </a:t>
            </a:r>
            <a:br>
              <a:rPr lang="en">
                <a:latin typeface="Calibri"/>
                <a:cs typeface="Calibri"/>
              </a:rPr>
            </a:br>
            <a:r>
              <a:rPr lang="en">
                <a:latin typeface="Calibri"/>
                <a:cs typeface="Calibri"/>
              </a:rPr>
              <a:t>ORDERS</a:t>
            </a:r>
            <a:endParaRPr>
              <a:latin typeface="Calibri"/>
              <a:cs typeface="Calibri"/>
            </a:endParaRPr>
          </a:p>
        </p:txBody>
      </p:sp>
      <p:sp>
        <p:nvSpPr>
          <p:cNvPr id="5" name="Google Shape;251;p37" hidden="0"/>
          <p:cNvSpPr>
            <a:spLocks noAdjustHandles="0" noChangeArrowheads="0"/>
          </p:cNvSpPr>
          <p:nvPr isPhoto="0" userDrawn="0">
            <p:ph type="title" idx="2" hasCustomPrompt="0"/>
          </p:nvPr>
        </p:nvSpPr>
        <p:spPr bwMode="auto">
          <a:xfrm flipH="1">
            <a:off x="6376250" y="1081627"/>
            <a:ext cx="2046300" cy="11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latin typeface="Calibri"/>
                <a:cs typeface="Calibri"/>
              </a:rPr>
              <a:t>02.</a:t>
            </a:r>
            <a:endParaRPr>
              <a:latin typeface="Calibri"/>
              <a:cs typeface="Calibri"/>
            </a:endParaRPr>
          </a:p>
        </p:txBody>
      </p:sp>
      <p:pic>
        <p:nvPicPr>
          <p:cNvPr id="6" name="Audio 2" hidden="0">
            <a:hlinkClick r:id="" action="ppaction://media"/>
          </p:cNvPr>
          <p:cNvPicPr>
            <a:picLocks noChangeAspect="1"/>
          </p:cNvPicPr>
          <p:nvPr isPhoto="0" userDrawn="0"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tretch/>
        </p:blipFill>
        <p:spPr bwMode="auto"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6022"/>
    </mc:Choice>
    <mc:Fallback>
      <p:transition advClick="1" advTm="602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242;p36" hidden="0"/>
          <p:cNvSpPr>
            <a:spLocks noAdjustHandles="0" noChangeArrowheads="0"/>
          </p:cNvSpPr>
          <p:nvPr isPhoto="0" userDrawn="0">
            <p:ph type="subTitle" idx="1" hasCustomPrompt="0"/>
          </p:nvPr>
        </p:nvSpPr>
        <p:spPr bwMode="auto">
          <a:xfrm flipH="1">
            <a:off x="618772" y="1331119"/>
            <a:ext cx="5302575" cy="26486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285750" lvl="0" indent="-285750" algn="l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>
                <a:solidFill>
                  <a:srgbClr val="FFFFFF"/>
                </a:solidFill>
                <a:latin typeface="Calibri"/>
                <a:cs typeface="Calibri"/>
              </a:rPr>
              <a:t>Limit gatherings and prohibit mass gatherings</a:t>
            </a:r>
            <a:endParaRPr/>
          </a:p>
          <a:p>
            <a:pPr marL="285750" lvl="0" indent="-285750" algn="l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>
                <a:solidFill>
                  <a:srgbClr val="FFFFFF"/>
                </a:solidFill>
                <a:latin typeface="Calibri"/>
                <a:cs typeface="Calibri"/>
              </a:rPr>
              <a:t>Non-essential surgeries and procedures</a:t>
            </a:r>
            <a:endParaRPr/>
          </a:p>
          <a:p>
            <a:pPr marL="285750" lvl="0" indent="-285750" algn="l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>
                <a:solidFill>
                  <a:srgbClr val="FFFFFF"/>
                </a:solidFill>
                <a:latin typeface="Calibri"/>
                <a:cs typeface="Calibri"/>
              </a:rPr>
              <a:t>Stay at home</a:t>
            </a:r>
            <a:endParaRPr/>
          </a:p>
          <a:p>
            <a:pPr marL="285750" lvl="0" indent="-285750">
              <a:buFont typeface="Arial"/>
              <a:buChar char="•"/>
              <a:defRPr/>
            </a:pPr>
            <a:r>
              <a:rPr lang="en-US" sz="1800">
                <a:solidFill>
                  <a:srgbClr val="FFFFFF"/>
                </a:solidFill>
                <a:latin typeface="Calibri"/>
                <a:cs typeface="Calibri"/>
              </a:rPr>
              <a:t>Pharmacy Board: Dispensing chloroquine and hydroxychloroquine </a:t>
            </a:r>
            <a:endParaRPr/>
          </a:p>
          <a:p>
            <a:pPr marL="285750" lvl="0" indent="-285750">
              <a:buFont typeface="Arial"/>
              <a:buChar char="•"/>
              <a:defRPr/>
            </a:pPr>
            <a:r>
              <a:rPr lang="en-US" sz="1800">
                <a:solidFill>
                  <a:srgbClr val="FFFFFF"/>
                </a:solidFill>
                <a:latin typeface="Calibri"/>
                <a:cs typeface="Calibri"/>
              </a:rPr>
              <a:t>Reporting of ventilators</a:t>
            </a:r>
            <a:endParaRPr/>
          </a:p>
          <a:p>
            <a:pPr marL="285750" lvl="0" indent="-285750">
              <a:buFont typeface="Arial"/>
              <a:buChar char="•"/>
              <a:defRPr/>
            </a:pPr>
            <a:r>
              <a:rPr lang="en-US" sz="1800">
                <a:solidFill>
                  <a:srgbClr val="FFFFFF"/>
                </a:solidFill>
                <a:latin typeface="Calibri"/>
                <a:cs typeface="Calibri"/>
              </a:rPr>
              <a:t>Insurance coverage</a:t>
            </a:r>
            <a:endParaRPr/>
          </a:p>
          <a:p>
            <a:pPr marL="285750" lvl="0" indent="-285750">
              <a:buFont typeface="Arial"/>
              <a:buChar char="•"/>
              <a:defRPr/>
            </a:pPr>
            <a:r>
              <a:rPr lang="en-US" sz="1800">
                <a:solidFill>
                  <a:srgbClr val="FFFFFF"/>
                </a:solidFill>
                <a:latin typeface="Calibri"/>
                <a:cs typeface="Calibri"/>
              </a:rPr>
              <a:t>Testing </a:t>
            </a:r>
            <a:endParaRPr sz="1800">
              <a:solidFill>
                <a:srgbClr val="FFFFFF"/>
              </a:solidFill>
              <a:latin typeface="Calibri"/>
              <a:cs typeface="Calibri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5" name="Google Shape;244;p36" hidden="0"/>
          <p:cNvSpPr/>
          <p:nvPr isPhoto="0" userDrawn="0"/>
        </p:nvSpPr>
        <p:spPr bwMode="auto">
          <a:xfrm rot="10800000" flipH="1">
            <a:off x="426925" y="1081550"/>
            <a:ext cx="383700" cy="383700"/>
          </a:xfrm>
          <a:prstGeom prst="corner">
            <a:avLst>
              <a:gd name="adj1" fmla="val 5799"/>
              <a:gd name="adj2" fmla="val 62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pic>
        <p:nvPicPr>
          <p:cNvPr id="6" name="Audio 2" hidden="0">
            <a:hlinkClick r:id="" action="ppaction://media"/>
          </p:cNvPr>
          <p:cNvPicPr>
            <a:picLocks noChangeAspect="1"/>
          </p:cNvPicPr>
          <p:nvPr isPhoto="0" userDrawn="0"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tretch/>
        </p:blipFill>
        <p:spPr bwMode="auto"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378743"/>
    </mc:Choice>
    <mc:Fallback>
      <p:transition advClick="1" advTm="37874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249;p37" hidden="0"/>
          <p:cNvSpPr>
            <a:spLocks noAdjustHandles="0" noChangeArrowheads="0"/>
          </p:cNvSpPr>
          <p:nvPr isPhoto="0" userDrawn="0">
            <p:ph type="title" hasCustomPrompt="0"/>
          </p:nvPr>
        </p:nvSpPr>
        <p:spPr bwMode="auto">
          <a:xfrm flipH="1">
            <a:off x="2194560" y="2222475"/>
            <a:ext cx="6227990" cy="162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latin typeface="Calibri"/>
                <a:cs typeface="Calibri"/>
              </a:rPr>
              <a:t>STATE MEDICAL BOARD OF OHIO</a:t>
            </a:r>
            <a:endParaRPr>
              <a:latin typeface="Calibri"/>
              <a:cs typeface="Calibri"/>
            </a:endParaRPr>
          </a:p>
        </p:txBody>
      </p:sp>
      <p:sp>
        <p:nvSpPr>
          <p:cNvPr id="5" name="Google Shape;251;p37" hidden="0"/>
          <p:cNvSpPr>
            <a:spLocks noAdjustHandles="0" noChangeArrowheads="0"/>
          </p:cNvSpPr>
          <p:nvPr isPhoto="0" userDrawn="0">
            <p:ph type="title" idx="2" hasCustomPrompt="0"/>
          </p:nvPr>
        </p:nvSpPr>
        <p:spPr bwMode="auto">
          <a:xfrm flipH="1">
            <a:off x="6376250" y="1081627"/>
            <a:ext cx="2046300" cy="11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latin typeface="Calibri"/>
                <a:cs typeface="Calibri"/>
              </a:rPr>
              <a:t>03.</a:t>
            </a:r>
            <a:endParaRPr>
              <a:latin typeface="Calibri"/>
              <a:cs typeface="Calibri"/>
            </a:endParaRPr>
          </a:p>
        </p:txBody>
      </p:sp>
      <p:pic>
        <p:nvPicPr>
          <p:cNvPr id="6" name="Audio 2" hidden="0">
            <a:hlinkClick r:id="" action="ppaction://media"/>
          </p:cNvPr>
          <p:cNvPicPr>
            <a:picLocks noChangeAspect="1"/>
          </p:cNvPicPr>
          <p:nvPr isPhoto="0" userDrawn="0"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tretch/>
        </p:blipFill>
        <p:spPr bwMode="auto"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1" advTm="25410"/>
    </mc:Choice>
    <mc:Fallback>
      <p:transition advClick="1" advTm="25410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COVID-19 by Slidesgo">
  <a:themeElements>
    <a:clrScheme name="Simple Light">
      <a:dk1>
        <a:srgbClr val="FFFFFF"/>
      </a:dk1>
      <a:lt1>
        <a:srgbClr val="00151F"/>
      </a:lt1>
      <a:dk2>
        <a:srgbClr val="00287F"/>
      </a:dk2>
      <a:lt2>
        <a:srgbClr val="00C5FF"/>
      </a:lt2>
      <a:accent1>
        <a:srgbClr val="6CF6EA"/>
      </a:accent1>
      <a:accent2>
        <a:srgbClr val="FFFFFF"/>
      </a:accent2>
      <a:accent3>
        <a:srgbClr val="00151F"/>
      </a:accent3>
      <a:accent4>
        <a:srgbClr val="00287F"/>
      </a:accent4>
      <a:accent5>
        <a:srgbClr val="00C5FF"/>
      </a:accent5>
      <a:accent6>
        <a:srgbClr val="6CF6EA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onlyoffice/5.3.1.26</Application>
  <DocSecurity>0</DocSecurity>
  <PresentationFormat>On-screen Show (16:9)</PresentationFormat>
  <Paragraphs>0</Paragraphs>
  <Slides>25</Slides>
  <Notes>25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COVID-19</dc:title>
  <dc:subject/>
  <dc:creator>Jennifer Gwilym</dc:creator>
  <cp:keywords/>
  <dc:description/>
  <dc:identifier/>
  <dc:language/>
  <cp:lastModifiedBy>Anonymous</cp:lastModifiedBy>
  <cp:revision>39</cp:revision>
  <dcterms:modified xsi:type="dcterms:W3CDTF">2020-04-24T18:48:32Z</dcterms:modified>
  <cp:category/>
  <cp:contentStatus/>
  <cp:version/>
</cp:coreProperties>
</file>